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0"/>
  </p:notesMasterIdLst>
  <p:sldIdLst>
    <p:sldId id="256" r:id="rId2"/>
    <p:sldId id="400" r:id="rId3"/>
    <p:sldId id="402" r:id="rId4"/>
    <p:sldId id="401" r:id="rId5"/>
    <p:sldId id="403" r:id="rId6"/>
    <p:sldId id="404" r:id="rId7"/>
    <p:sldId id="267" r:id="rId8"/>
    <p:sldId id="268" r:id="rId9"/>
    <p:sldId id="270" r:id="rId10"/>
    <p:sldId id="271" r:id="rId11"/>
    <p:sldId id="269" r:id="rId12"/>
    <p:sldId id="273" r:id="rId13"/>
    <p:sldId id="272" r:id="rId14"/>
    <p:sldId id="275" r:id="rId15"/>
    <p:sldId id="274" r:id="rId16"/>
    <p:sldId id="276" r:id="rId17"/>
    <p:sldId id="278" r:id="rId18"/>
    <p:sldId id="279" r:id="rId19"/>
    <p:sldId id="280" r:id="rId20"/>
    <p:sldId id="281" r:id="rId21"/>
    <p:sldId id="277" r:id="rId22"/>
    <p:sldId id="282" r:id="rId23"/>
    <p:sldId id="283" r:id="rId24"/>
    <p:sldId id="284" r:id="rId25"/>
    <p:sldId id="285" r:id="rId26"/>
    <p:sldId id="296" r:id="rId27"/>
    <p:sldId id="286" r:id="rId28"/>
    <p:sldId id="288" r:id="rId29"/>
    <p:sldId id="287" r:id="rId30"/>
    <p:sldId id="289" r:id="rId31"/>
    <p:sldId id="290" r:id="rId32"/>
    <p:sldId id="293" r:id="rId33"/>
    <p:sldId id="291" r:id="rId34"/>
    <p:sldId id="294" r:id="rId35"/>
    <p:sldId id="292" r:id="rId36"/>
    <p:sldId id="295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2" r:id="rId51"/>
    <p:sldId id="310" r:id="rId52"/>
    <p:sldId id="311" r:id="rId53"/>
    <p:sldId id="313" r:id="rId54"/>
    <p:sldId id="314" r:id="rId55"/>
    <p:sldId id="315" r:id="rId56"/>
    <p:sldId id="316" r:id="rId57"/>
    <p:sldId id="325" r:id="rId58"/>
    <p:sldId id="317" r:id="rId59"/>
    <p:sldId id="318" r:id="rId60"/>
    <p:sldId id="319" r:id="rId61"/>
    <p:sldId id="320" r:id="rId62"/>
    <p:sldId id="322" r:id="rId63"/>
    <p:sldId id="321" r:id="rId64"/>
    <p:sldId id="323" r:id="rId65"/>
    <p:sldId id="324" r:id="rId66"/>
    <p:sldId id="333" r:id="rId67"/>
    <p:sldId id="334" r:id="rId68"/>
    <p:sldId id="332" r:id="rId69"/>
    <p:sldId id="335" r:id="rId70"/>
    <p:sldId id="341" r:id="rId71"/>
    <p:sldId id="346" r:id="rId72"/>
    <p:sldId id="347" r:id="rId73"/>
    <p:sldId id="339" r:id="rId74"/>
    <p:sldId id="340" r:id="rId75"/>
    <p:sldId id="342" r:id="rId76"/>
    <p:sldId id="343" r:id="rId77"/>
    <p:sldId id="344" r:id="rId78"/>
    <p:sldId id="345" r:id="rId79"/>
    <p:sldId id="349" r:id="rId80"/>
    <p:sldId id="348" r:id="rId81"/>
    <p:sldId id="350" r:id="rId82"/>
    <p:sldId id="351" r:id="rId83"/>
    <p:sldId id="352" r:id="rId84"/>
    <p:sldId id="353" r:id="rId85"/>
    <p:sldId id="354" r:id="rId86"/>
    <p:sldId id="356" r:id="rId87"/>
    <p:sldId id="357" r:id="rId88"/>
    <p:sldId id="359" r:id="rId89"/>
    <p:sldId id="358" r:id="rId90"/>
    <p:sldId id="360" r:id="rId91"/>
    <p:sldId id="364" r:id="rId92"/>
    <p:sldId id="367" r:id="rId93"/>
    <p:sldId id="362" r:id="rId94"/>
    <p:sldId id="363" r:id="rId95"/>
    <p:sldId id="368" r:id="rId96"/>
    <p:sldId id="385" r:id="rId97"/>
    <p:sldId id="369" r:id="rId98"/>
    <p:sldId id="384" r:id="rId99"/>
    <p:sldId id="370" r:id="rId100"/>
    <p:sldId id="371" r:id="rId101"/>
    <p:sldId id="372" r:id="rId102"/>
    <p:sldId id="373" r:id="rId103"/>
    <p:sldId id="374" r:id="rId104"/>
    <p:sldId id="375" r:id="rId105"/>
    <p:sldId id="376" r:id="rId106"/>
    <p:sldId id="377" r:id="rId107"/>
    <p:sldId id="378" r:id="rId108"/>
    <p:sldId id="379" r:id="rId109"/>
    <p:sldId id="380" r:id="rId110"/>
    <p:sldId id="381" r:id="rId111"/>
    <p:sldId id="382" r:id="rId112"/>
    <p:sldId id="383" r:id="rId113"/>
    <p:sldId id="386" r:id="rId114"/>
    <p:sldId id="387" r:id="rId115"/>
    <p:sldId id="406" r:id="rId116"/>
    <p:sldId id="405" r:id="rId117"/>
    <p:sldId id="388" r:id="rId118"/>
    <p:sldId id="415" r:id="rId119"/>
    <p:sldId id="414" r:id="rId120"/>
    <p:sldId id="416" r:id="rId121"/>
    <p:sldId id="413" r:id="rId122"/>
    <p:sldId id="412" r:id="rId123"/>
    <p:sldId id="411" r:id="rId124"/>
    <p:sldId id="410" r:id="rId125"/>
    <p:sldId id="409" r:id="rId126"/>
    <p:sldId id="408" r:id="rId127"/>
    <p:sldId id="407" r:id="rId128"/>
    <p:sldId id="327" r:id="rId1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2.wmf"/><Relationship Id="rId1" Type="http://schemas.openxmlformats.org/officeDocument/2006/relationships/image" Target="../media/image153.wmf"/><Relationship Id="rId6" Type="http://schemas.openxmlformats.org/officeDocument/2006/relationships/image" Target="../media/image157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/Relationships>
</file>

<file path=ppt/drawings/_rels/vmlDrawing10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7" Type="http://schemas.openxmlformats.org/officeDocument/2006/relationships/image" Target="../media/image158.wmf"/><Relationship Id="rId2" Type="http://schemas.openxmlformats.org/officeDocument/2006/relationships/image" Target="../media/image2.wmf"/><Relationship Id="rId1" Type="http://schemas.openxmlformats.org/officeDocument/2006/relationships/image" Target="../media/image153.wmf"/><Relationship Id="rId6" Type="http://schemas.openxmlformats.org/officeDocument/2006/relationships/image" Target="../media/image157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/Relationships>
</file>

<file path=ppt/drawings/_rels/vmlDrawing10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4.wmf"/><Relationship Id="rId1" Type="http://schemas.openxmlformats.org/officeDocument/2006/relationships/image" Target="../media/image2.wmf"/></Relationships>
</file>

<file path=ppt/drawings/_rels/vmlDrawing10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4.wmf"/><Relationship Id="rId1" Type="http://schemas.openxmlformats.org/officeDocument/2006/relationships/image" Target="../media/image2.wmf"/><Relationship Id="rId4" Type="http://schemas.openxmlformats.org/officeDocument/2006/relationships/image" Target="../media/image160.wmf"/></Relationships>
</file>

<file path=ppt/drawings/_rels/vmlDrawing10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4.wmf"/><Relationship Id="rId1" Type="http://schemas.openxmlformats.org/officeDocument/2006/relationships/image" Target="../media/image2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10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4.wmf"/><Relationship Id="rId1" Type="http://schemas.openxmlformats.org/officeDocument/2006/relationships/image" Target="../media/image2.wmf"/><Relationship Id="rId6" Type="http://schemas.openxmlformats.org/officeDocument/2006/relationships/image" Target="../media/image162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10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7" Type="http://schemas.openxmlformats.org/officeDocument/2006/relationships/image" Target="../media/image162.wmf"/><Relationship Id="rId2" Type="http://schemas.openxmlformats.org/officeDocument/2006/relationships/image" Target="../media/image154.wmf"/><Relationship Id="rId1" Type="http://schemas.openxmlformats.org/officeDocument/2006/relationships/image" Target="../media/image2.wmf"/><Relationship Id="rId6" Type="http://schemas.openxmlformats.org/officeDocument/2006/relationships/image" Target="../media/image163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10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image" Target="../media/image156.wmf"/><Relationship Id="rId7" Type="http://schemas.openxmlformats.org/officeDocument/2006/relationships/image" Target="../media/image165.wmf"/><Relationship Id="rId2" Type="http://schemas.openxmlformats.org/officeDocument/2006/relationships/image" Target="../media/image154.wmf"/><Relationship Id="rId1" Type="http://schemas.openxmlformats.org/officeDocument/2006/relationships/image" Target="../media/image2.wmf"/><Relationship Id="rId6" Type="http://schemas.openxmlformats.org/officeDocument/2006/relationships/image" Target="../media/image163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10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image" Target="../media/image156.wmf"/><Relationship Id="rId7" Type="http://schemas.openxmlformats.org/officeDocument/2006/relationships/image" Target="../media/image165.wmf"/><Relationship Id="rId2" Type="http://schemas.openxmlformats.org/officeDocument/2006/relationships/image" Target="../media/image154.wmf"/><Relationship Id="rId1" Type="http://schemas.openxmlformats.org/officeDocument/2006/relationships/image" Target="../media/image2.wmf"/><Relationship Id="rId6" Type="http://schemas.openxmlformats.org/officeDocument/2006/relationships/image" Target="../media/image163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Relationship Id="rId9" Type="http://schemas.openxmlformats.org/officeDocument/2006/relationships/image" Target="../media/image16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9.wmf"/></Relationships>
</file>

<file path=ppt/drawings/_rels/vmlDrawing7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2.wmf"/><Relationship Id="rId1" Type="http://schemas.openxmlformats.org/officeDocument/2006/relationships/image" Target="../media/image124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2.wmf"/><Relationship Id="rId1" Type="http://schemas.openxmlformats.org/officeDocument/2006/relationships/image" Target="../media/image126.w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2.wmf"/><Relationship Id="rId1" Type="http://schemas.openxmlformats.org/officeDocument/2006/relationships/image" Target="../media/image128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2.w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/Relationships>
</file>

<file path=ppt/drawings/_rels/vmlDrawing9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9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9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53.wmf"/></Relationships>
</file>

<file path=ppt/drawings/_rels/vmlDrawing9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2.wmf"/><Relationship Id="rId1" Type="http://schemas.openxmlformats.org/officeDocument/2006/relationships/image" Target="../media/image1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7EF9A-F0CD-46F7-A4BC-7842F4D86923}" type="datetimeFigureOut">
              <a:rPr lang="de-DE" smtClean="0"/>
              <a:t>06.07.2018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8B2EC-6F40-490C-B25D-98A62BD05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13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0FB16-A21B-400B-80F0-D198A9F69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F2C619-0820-4541-B513-31921C7B9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E3E310-FD28-46FC-97D0-54674FF4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4FBA-0C43-4F38-920A-B340B300AE58}" type="datetime1">
              <a:rPr lang="de-DE" smtClean="0"/>
              <a:t>06.07.2018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36E19E-A819-4FED-96C4-591FF324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4E4B37-C66E-4DCC-B70C-16D1B6BA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14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DCBE9E-9E42-462C-80BC-22373C70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1F8A652-D501-4D45-83C0-B8082E1C8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EFD791-33E1-4898-AD9B-55A51143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87F4-6B29-4AAA-A737-2B2CF150F962}" type="datetime1">
              <a:rPr lang="de-DE" smtClean="0"/>
              <a:t>06.07.2018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79AEDC-932A-412C-AD95-515E6B8C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5D34B0-47BA-40DF-B6A8-34EA061C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909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D146129-9D39-4A55-9A5C-00951D059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1C698B-7AC5-457F-A879-07D7A010B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B5B4E0-438F-4114-A605-F25059BB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65DB-C212-422D-B177-6E50B84CAFE4}" type="datetime1">
              <a:rPr lang="de-DE" smtClean="0"/>
              <a:t>06.07.2018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91A171-BB14-4343-A6E0-3A608784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D7777D-627D-4A1D-9D71-94858A41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8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1485F-2328-4C52-AFE1-FC7EDCF2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2A0736-8A5C-4525-9490-E63497ECC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F13AAD-E6E7-4AA1-9584-F2612D38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4641-FCAE-4BB3-BE6D-D7A70F96A7C7}" type="datetime1">
              <a:rPr lang="de-DE" smtClean="0"/>
              <a:t>06.07.2018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18BFDC-9BF4-45C5-9E75-90D51CA3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D69E1-B59E-48AB-8B88-489032CF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60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6C257-6477-4FF2-AF2D-39E27896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C8CCDC-B164-4EFA-8F86-7DCDC7BC8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A75EF2-C524-404D-BCBD-B9F78ABE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0022-76E5-4976-8B60-2A2811EC2576}" type="datetime1">
              <a:rPr lang="de-DE" smtClean="0"/>
              <a:t>06.07.2018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DE12B3-2893-4A53-8A15-0A05CEEE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EB5F9F-E196-43C6-A291-88C6C4E8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86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8F769-10DD-4A62-B8ED-F862683F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6AB6E0-E91F-4294-929F-B27DFCFFF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ECCB26-BAD6-416D-9AAB-0C5224BB4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AEA7D0-21F1-443D-9B28-8275D13F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2884-F648-4250-A96A-EB1F5EEB95C2}" type="datetime1">
              <a:rPr lang="de-DE" smtClean="0"/>
              <a:t>06.07.2018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BF516F-5B98-41EB-846E-973F5F772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C3A13D-B4F8-438B-8DCA-A1E47FB7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17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8C388-B41F-4997-81FE-D606A185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3D5E90-57A8-4E5A-84AE-F78F0C2D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357B69-5613-47FD-8650-39C996B84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AD8FCBD-054B-40AC-B49B-8BEB550B1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35D081D-EE52-480F-B3AB-066AD6AB3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923F5E1-CB11-401B-B962-5BBB8A7A8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C3FC-8B02-44A2-99C3-9DBC2F695C11}" type="datetime1">
              <a:rPr lang="de-DE" smtClean="0"/>
              <a:t>06.07.2018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75E9750-0FA6-47E9-9C16-9106A628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27B6419-CA4C-4F38-A17D-BB6E6CEC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86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84332-29EB-4D80-AED3-6EA6C1A6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5E7459-923C-4B9D-902E-A8D67C88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B218-C195-44D1-A17E-7D8FB5809011}" type="datetime1">
              <a:rPr lang="de-DE" smtClean="0"/>
              <a:t>06.07.2018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F17D13-25E1-4B41-B37E-4E82B91D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103BC7-F198-463F-AE2A-F5BAE82D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72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B91E91-1C37-4FE7-96F8-EFCC0368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3AAC-89DF-4310-BE42-DD736BA903FA}" type="datetime1">
              <a:rPr lang="de-DE" smtClean="0"/>
              <a:t>06.07.2018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6B448A7-08D6-48C3-92B6-8385C828E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A9F7FF-618C-4240-8A72-74F67F00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1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BD638-8C12-4F72-BCDE-1DCF72B3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0889BD-2073-43C7-BE34-891A4B035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EF6DB6-B277-448C-B2AF-F11FD4E4D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E32CBF-DF37-4478-88F8-56C54F1D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D691-442B-48B6-BCCD-E7E0C10BE9AF}" type="datetime1">
              <a:rPr lang="de-DE" smtClean="0"/>
              <a:t>06.07.2018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FCA-C10B-4E04-BCAF-21BC9822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CDFC5F-9A00-4529-BD6C-75299ECA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64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594D6-4AEC-4B68-B40B-1890B10C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A9A3BFA-366C-4A0C-A739-63D4ED15E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765327-7E59-4720-89EB-B8E4B525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DDBBDC-E0F8-428F-A715-9F5D8DBF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7CD1-BFD0-472F-97C8-B9D83CA4DF2E}" type="datetime1">
              <a:rPr lang="de-DE" smtClean="0"/>
              <a:t>06.07.2018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07FB06-881B-45AE-AF61-89B05FAC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EDB080-8AD3-4188-A248-824E108A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54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CBD0608-DBD3-4B3F-A2A5-44B2DE6F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FF9DCD-5CAF-4805-BA0D-55BDF8B75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7238E0-2BC8-4CF4-9028-A0BE64F7A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2F92-C8CE-4F86-BA15-A97CE6ACB917}" type="datetime1">
              <a:rPr lang="de-DE" smtClean="0"/>
              <a:t>06.07.2018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5C605A-4F19-47B3-A77B-876028C7E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87118F-D52A-4D6B-A704-A4040E40E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E990C-46FA-4C0F-9079-EC635C9294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94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11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33.png"/><Relationship Id="rId5" Type="http://schemas.openxmlformats.org/officeDocument/2006/relationships/image" Target="../media/image130.png"/><Relationship Id="rId4" Type="http://schemas.openxmlformats.org/officeDocument/2006/relationships/image" Target="../media/image2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33.png"/><Relationship Id="rId5" Type="http://schemas.openxmlformats.org/officeDocument/2006/relationships/image" Target="../media/image134.png"/><Relationship Id="rId4" Type="http://schemas.openxmlformats.org/officeDocument/2006/relationships/image" Target="../media/image2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2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137.png"/><Relationship Id="rId5" Type="http://schemas.openxmlformats.org/officeDocument/2006/relationships/image" Target="../media/image135.png"/><Relationship Id="rId4" Type="http://schemas.openxmlformats.org/officeDocument/2006/relationships/image" Target="../media/image2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137.png"/><Relationship Id="rId5" Type="http://schemas.openxmlformats.org/officeDocument/2006/relationships/image" Target="../media/image138.png"/><Relationship Id="rId4" Type="http://schemas.openxmlformats.org/officeDocument/2006/relationships/image" Target="../media/image2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2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40.png"/><Relationship Id="rId5" Type="http://schemas.openxmlformats.org/officeDocument/2006/relationships/image" Target="../media/image141.png"/><Relationship Id="rId4" Type="http://schemas.openxmlformats.org/officeDocument/2006/relationships/image" Target="../media/image2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42.png"/><Relationship Id="rId5" Type="http://schemas.openxmlformats.org/officeDocument/2006/relationships/image" Target="../media/image127.png"/><Relationship Id="rId4" Type="http://schemas.openxmlformats.org/officeDocument/2006/relationships/image" Target="../media/image2.w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43.png"/><Relationship Id="rId5" Type="http://schemas.openxmlformats.org/officeDocument/2006/relationships/image" Target="../media/image127.png"/><Relationship Id="rId4" Type="http://schemas.openxmlformats.org/officeDocument/2006/relationships/image" Target="../media/image2.w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0.vml"/><Relationship Id="rId6" Type="http://schemas.openxmlformats.org/officeDocument/2006/relationships/image" Target="../media/image143.png"/><Relationship Id="rId5" Type="http://schemas.openxmlformats.org/officeDocument/2006/relationships/image" Target="../media/image129.pn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w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2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145.png"/><Relationship Id="rId5" Type="http://schemas.openxmlformats.org/officeDocument/2006/relationships/image" Target="../media/image146.png"/><Relationship Id="rId4" Type="http://schemas.openxmlformats.org/officeDocument/2006/relationships/image" Target="../media/image2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118.png"/><Relationship Id="rId5" Type="http://schemas.openxmlformats.org/officeDocument/2006/relationships/image" Target="../media/image147.png"/><Relationship Id="rId4" Type="http://schemas.openxmlformats.org/officeDocument/2006/relationships/image" Target="../media/image2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7" Type="http://schemas.openxmlformats.org/officeDocument/2006/relationships/image" Target="../media/image1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49.png"/><Relationship Id="rId4" Type="http://schemas.openxmlformats.org/officeDocument/2006/relationships/image" Target="../media/image2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5.vml"/><Relationship Id="rId4" Type="http://schemas.openxmlformats.org/officeDocument/2006/relationships/image" Target="../media/image150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150.w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150.w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153.wm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80.bin"/><Relationship Id="rId4" Type="http://schemas.openxmlformats.org/officeDocument/2006/relationships/image" Target="../media/image153.w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186.bin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85.bin"/><Relationship Id="rId5" Type="http://schemas.openxmlformats.org/officeDocument/2006/relationships/oleObject" Target="../embeddings/oleObject180.bin"/><Relationship Id="rId10" Type="http://schemas.openxmlformats.org/officeDocument/2006/relationships/image" Target="../media/image155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84.bin"/><Relationship Id="rId14" Type="http://schemas.openxmlformats.org/officeDocument/2006/relationships/image" Target="../media/image15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wmf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186.bin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5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8.wmf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85.bin"/><Relationship Id="rId5" Type="http://schemas.openxmlformats.org/officeDocument/2006/relationships/oleObject" Target="../embeddings/oleObject180.bin"/><Relationship Id="rId15" Type="http://schemas.openxmlformats.org/officeDocument/2006/relationships/oleObject" Target="../embeddings/oleObject188.bin"/><Relationship Id="rId10" Type="http://schemas.openxmlformats.org/officeDocument/2006/relationships/image" Target="../media/image155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84.bin"/><Relationship Id="rId14" Type="http://schemas.openxmlformats.org/officeDocument/2006/relationships/image" Target="../media/image157.wmf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oleObject" Target="../embeddings/oleObject189.bin"/><Relationship Id="rId7" Type="http://schemas.openxmlformats.org/officeDocument/2006/relationships/oleObject" Target="../embeddings/oleObject1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90.bin"/><Relationship Id="rId4" Type="http://schemas.openxmlformats.org/officeDocument/2006/relationships/image" Target="../media/image2.wmf"/><Relationship Id="rId9" Type="http://schemas.openxmlformats.org/officeDocument/2006/relationships/image" Target="../media/image159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154.wmf"/><Relationship Id="rId11" Type="http://schemas.openxmlformats.org/officeDocument/2006/relationships/image" Target="../media/image160.wmf"/><Relationship Id="rId5" Type="http://schemas.openxmlformats.org/officeDocument/2006/relationships/oleObject" Target="../embeddings/oleObject193.bin"/><Relationship Id="rId10" Type="http://schemas.openxmlformats.org/officeDocument/2006/relationships/oleObject" Target="../embeddings/oleObject195.bin"/><Relationship Id="rId4" Type="http://schemas.openxmlformats.org/officeDocument/2006/relationships/image" Target="../media/image2.wmf"/><Relationship Id="rId9" Type="http://schemas.openxmlformats.org/officeDocument/2006/relationships/image" Target="../media/image159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image" Target="../media/image161.w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8.bin"/><Relationship Id="rId12" Type="http://schemas.openxmlformats.org/officeDocument/2006/relationships/oleObject" Target="../embeddings/oleObject2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154.wmf"/><Relationship Id="rId11" Type="http://schemas.openxmlformats.org/officeDocument/2006/relationships/image" Target="../media/image160.wmf"/><Relationship Id="rId5" Type="http://schemas.openxmlformats.org/officeDocument/2006/relationships/oleObject" Target="../embeddings/oleObject197.bin"/><Relationship Id="rId10" Type="http://schemas.openxmlformats.org/officeDocument/2006/relationships/oleObject" Target="../embeddings/oleObject199.bin"/><Relationship Id="rId4" Type="http://schemas.openxmlformats.org/officeDocument/2006/relationships/image" Target="../media/image2.wmf"/><Relationship Id="rId9" Type="http://schemas.openxmlformats.org/officeDocument/2006/relationships/image" Target="../media/image159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image" Target="../media/image161.wmf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12" Type="http://schemas.openxmlformats.org/officeDocument/2006/relationships/oleObject" Target="../embeddings/oleObject2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154.wmf"/><Relationship Id="rId11" Type="http://schemas.openxmlformats.org/officeDocument/2006/relationships/image" Target="../media/image160.wmf"/><Relationship Id="rId5" Type="http://schemas.openxmlformats.org/officeDocument/2006/relationships/oleObject" Target="../embeddings/oleObject202.bin"/><Relationship Id="rId15" Type="http://schemas.openxmlformats.org/officeDocument/2006/relationships/image" Target="../media/image162.wmf"/><Relationship Id="rId10" Type="http://schemas.openxmlformats.org/officeDocument/2006/relationships/oleObject" Target="../embeddings/oleObject204.bin"/><Relationship Id="rId4" Type="http://schemas.openxmlformats.org/officeDocument/2006/relationships/image" Target="../media/image2.wmf"/><Relationship Id="rId9" Type="http://schemas.openxmlformats.org/officeDocument/2006/relationships/image" Target="../media/image159.png"/><Relationship Id="rId14" Type="http://schemas.openxmlformats.org/officeDocument/2006/relationships/oleObject" Target="../embeddings/oleObject206.bin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image" Target="../media/image161.wmf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09.bin"/><Relationship Id="rId12" Type="http://schemas.openxmlformats.org/officeDocument/2006/relationships/oleObject" Target="../embeddings/oleObject211.bin"/><Relationship Id="rId17" Type="http://schemas.openxmlformats.org/officeDocument/2006/relationships/image" Target="../media/image16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3.bin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154.wmf"/><Relationship Id="rId11" Type="http://schemas.openxmlformats.org/officeDocument/2006/relationships/image" Target="../media/image160.wmf"/><Relationship Id="rId5" Type="http://schemas.openxmlformats.org/officeDocument/2006/relationships/oleObject" Target="../embeddings/oleObject208.bin"/><Relationship Id="rId15" Type="http://schemas.openxmlformats.org/officeDocument/2006/relationships/image" Target="../media/image163.wmf"/><Relationship Id="rId10" Type="http://schemas.openxmlformats.org/officeDocument/2006/relationships/oleObject" Target="../embeddings/oleObject210.bin"/><Relationship Id="rId4" Type="http://schemas.openxmlformats.org/officeDocument/2006/relationships/image" Target="../media/image2.wmf"/><Relationship Id="rId9" Type="http://schemas.openxmlformats.org/officeDocument/2006/relationships/image" Target="../media/image164.png"/><Relationship Id="rId14" Type="http://schemas.openxmlformats.org/officeDocument/2006/relationships/oleObject" Target="../embeddings/oleObject212.bin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image" Target="../media/image161.wmf"/><Relationship Id="rId18" Type="http://schemas.openxmlformats.org/officeDocument/2006/relationships/oleObject" Target="../embeddings/oleObject221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oleObject" Target="../embeddings/oleObject218.bin"/><Relationship Id="rId17" Type="http://schemas.openxmlformats.org/officeDocument/2006/relationships/image" Target="../media/image1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0.bin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154.wmf"/><Relationship Id="rId11" Type="http://schemas.openxmlformats.org/officeDocument/2006/relationships/image" Target="../media/image160.wmf"/><Relationship Id="rId5" Type="http://schemas.openxmlformats.org/officeDocument/2006/relationships/oleObject" Target="../embeddings/oleObject215.bin"/><Relationship Id="rId15" Type="http://schemas.openxmlformats.org/officeDocument/2006/relationships/image" Target="../media/image163.wmf"/><Relationship Id="rId10" Type="http://schemas.openxmlformats.org/officeDocument/2006/relationships/oleObject" Target="../embeddings/oleObject217.bin"/><Relationship Id="rId19" Type="http://schemas.openxmlformats.org/officeDocument/2006/relationships/image" Target="../media/image162.wmf"/><Relationship Id="rId4" Type="http://schemas.openxmlformats.org/officeDocument/2006/relationships/image" Target="../media/image2.wmf"/><Relationship Id="rId9" Type="http://schemas.openxmlformats.org/officeDocument/2006/relationships/image" Target="../media/image166.png"/><Relationship Id="rId14" Type="http://schemas.openxmlformats.org/officeDocument/2006/relationships/oleObject" Target="../embeddings/oleObject219.bin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image" Target="../media/image161.wmf"/><Relationship Id="rId18" Type="http://schemas.openxmlformats.org/officeDocument/2006/relationships/oleObject" Target="../embeddings/oleObject229.bin"/><Relationship Id="rId3" Type="http://schemas.openxmlformats.org/officeDocument/2006/relationships/oleObject" Target="../embeddings/oleObject222.bin"/><Relationship Id="rId21" Type="http://schemas.openxmlformats.org/officeDocument/2006/relationships/image" Target="../media/image162.wmf"/><Relationship Id="rId7" Type="http://schemas.openxmlformats.org/officeDocument/2006/relationships/oleObject" Target="../embeddings/oleObject224.bin"/><Relationship Id="rId12" Type="http://schemas.openxmlformats.org/officeDocument/2006/relationships/oleObject" Target="../embeddings/oleObject226.bin"/><Relationship Id="rId17" Type="http://schemas.openxmlformats.org/officeDocument/2006/relationships/image" Target="../media/image16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8.bin"/><Relationship Id="rId20" Type="http://schemas.openxmlformats.org/officeDocument/2006/relationships/oleObject" Target="../embeddings/oleObject230.bin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154.wmf"/><Relationship Id="rId11" Type="http://schemas.openxmlformats.org/officeDocument/2006/relationships/image" Target="../media/image160.wmf"/><Relationship Id="rId5" Type="http://schemas.openxmlformats.org/officeDocument/2006/relationships/oleObject" Target="../embeddings/oleObject223.bin"/><Relationship Id="rId15" Type="http://schemas.openxmlformats.org/officeDocument/2006/relationships/image" Target="../media/image163.wmf"/><Relationship Id="rId10" Type="http://schemas.openxmlformats.org/officeDocument/2006/relationships/oleObject" Target="../embeddings/oleObject225.bin"/><Relationship Id="rId19" Type="http://schemas.openxmlformats.org/officeDocument/2006/relationships/image" Target="../media/image167.wmf"/><Relationship Id="rId4" Type="http://schemas.openxmlformats.org/officeDocument/2006/relationships/image" Target="../media/image2.wmf"/><Relationship Id="rId9" Type="http://schemas.openxmlformats.org/officeDocument/2006/relationships/image" Target="../media/image168.png"/><Relationship Id="rId14" Type="http://schemas.openxmlformats.org/officeDocument/2006/relationships/oleObject" Target="../embeddings/oleObject227.bin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30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38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40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42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48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50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52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54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56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58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60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62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64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70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2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72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74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76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2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78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2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80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oleObject" Target="../embeddings/oleObject82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84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2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86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51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8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oleObject" Target="../embeddings/oleObject89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oleObject" Target="../embeddings/oleObject9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3.wmf"/><Relationship Id="rId11" Type="http://schemas.openxmlformats.org/officeDocument/2006/relationships/image" Target="../media/image53.wmf"/><Relationship Id="rId5" Type="http://schemas.openxmlformats.org/officeDocument/2006/relationships/oleObject" Target="../embeddings/oleObject92.bin"/><Relationship Id="rId10" Type="http://schemas.openxmlformats.org/officeDocument/2006/relationships/oleObject" Target="../embeddings/oleObject94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93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95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2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97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5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99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oleObject" Target="../embeddings/oleObject100.bin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2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oleObject" Target="../embeddings/oleObject102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2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oleObject" Target="../embeddings/oleObject104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2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oleObject" Target="../embeddings/oleObject108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2.wmf"/><Relationship Id="rId9" Type="http://schemas.openxmlformats.org/officeDocument/2006/relationships/image" Target="../media/image5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2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oleObject" Target="../embeddings/oleObject113.bin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oleObject" Target="../embeddings/oleObject115.bin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2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oleObject" Target="../embeddings/oleObject117.bin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2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oleObject" Target="../embeddings/oleObject119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2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oleObject" Target="../embeddings/oleObject121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69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23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oleObject" Target="../embeddings/oleObject124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3.wmf"/><Relationship Id="rId11" Type="http://schemas.openxmlformats.org/officeDocument/2006/relationships/image" Target="../media/image71.wmf"/><Relationship Id="rId5" Type="http://schemas.openxmlformats.org/officeDocument/2006/relationships/oleObject" Target="../embeddings/oleObject125.bin"/><Relationship Id="rId10" Type="http://schemas.openxmlformats.org/officeDocument/2006/relationships/oleObject" Target="../embeddings/oleObject127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126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oleObject" Target="../embeddings/oleObject128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73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30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75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13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3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0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0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08.wmf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109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11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1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41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42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22.png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23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3" Type="http://schemas.openxmlformats.org/officeDocument/2006/relationships/oleObject" Target="../embeddings/oleObject146.bin"/><Relationship Id="rId7" Type="http://schemas.openxmlformats.org/officeDocument/2006/relationships/image" Target="../media/image1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24.wmf"/><Relationship Id="rId9" Type="http://schemas.openxmlformats.org/officeDocument/2006/relationships/image" Target="../media/image125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3" Type="http://schemas.openxmlformats.org/officeDocument/2006/relationships/oleObject" Target="../embeddings/oleObject149.bin"/><Relationship Id="rId7" Type="http://schemas.openxmlformats.org/officeDocument/2006/relationships/image" Target="../media/image1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126.wmf"/><Relationship Id="rId9" Type="http://schemas.openxmlformats.org/officeDocument/2006/relationships/image" Target="../media/image125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3" Type="http://schemas.openxmlformats.org/officeDocument/2006/relationships/oleObject" Target="../embeddings/oleObject152.bin"/><Relationship Id="rId7" Type="http://schemas.openxmlformats.org/officeDocument/2006/relationships/image" Target="../media/image1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128.wmf"/><Relationship Id="rId9" Type="http://schemas.openxmlformats.org/officeDocument/2006/relationships/image" Target="../media/image125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18.png"/><Relationship Id="rId4" Type="http://schemas.openxmlformats.org/officeDocument/2006/relationships/image" Target="../media/image2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2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32.png"/><Relationship Id="rId5" Type="http://schemas.openxmlformats.org/officeDocument/2006/relationships/image" Target="../media/image130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DA5E7-0569-4947-BB58-F6E593D347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Treewidth</a:t>
            </a:r>
            <a:r>
              <a:rPr lang="de-DE" dirty="0"/>
              <a:t> and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characterizations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6834A01-D57C-4E54-AD29-E55841427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6838"/>
            <a:ext cx="9144000" cy="1655762"/>
          </a:xfrm>
        </p:spPr>
        <p:txBody>
          <a:bodyPr/>
          <a:lstStyle/>
          <a:p>
            <a:r>
              <a:rPr lang="de-DE" dirty="0" err="1"/>
              <a:t>Algorithms</a:t>
            </a:r>
            <a:r>
              <a:rPr lang="de-DE" dirty="0"/>
              <a:t> on </a:t>
            </a:r>
            <a:r>
              <a:rPr lang="de-DE" dirty="0" err="1"/>
              <a:t>Sparse</a:t>
            </a:r>
            <a:r>
              <a:rPr lang="de-DE" dirty="0"/>
              <a:t> Graphs, RWTH Aachen</a:t>
            </a:r>
          </a:p>
          <a:p>
            <a:r>
              <a:rPr lang="de-DE" dirty="0"/>
              <a:t>Matthias Mertens</a:t>
            </a:r>
          </a:p>
          <a:p>
            <a:r>
              <a:rPr lang="de-DE" dirty="0"/>
              <a:t>06.07.2018</a:t>
            </a:r>
          </a:p>
        </p:txBody>
      </p:sp>
    </p:spTree>
    <p:extLst>
      <p:ext uri="{BB962C8B-B14F-4D97-AF65-F5344CB8AC3E}">
        <p14:creationId xmlns:p14="http://schemas.microsoft.com/office/powerpoint/2010/main" val="172810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10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87" y="507067"/>
            <a:ext cx="3965474" cy="35964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418" y="1414929"/>
            <a:ext cx="3127709" cy="2688574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ABCB0852-C915-469F-A503-DADE814B48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382893"/>
              </p:ext>
            </p:extLst>
          </p:nvPr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9C6D09E2-AB16-4E7E-BA6A-3C3EC0F70583}"/>
              </a:ext>
            </a:extLst>
          </p:cNvPr>
          <p:cNvSpPr txBox="1"/>
          <p:nvPr/>
        </p:nvSpPr>
        <p:spPr>
          <a:xfrm>
            <a:off x="8213035" y="4125336"/>
            <a:ext cx="144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treewidth</a:t>
            </a:r>
            <a:r>
              <a:rPr lang="de-DE" dirty="0"/>
              <a:t> = 6</a:t>
            </a:r>
          </a:p>
        </p:txBody>
      </p:sp>
    </p:spTree>
    <p:extLst>
      <p:ext uri="{BB962C8B-B14F-4D97-AF65-F5344CB8AC3E}">
        <p14:creationId xmlns:p14="http://schemas.microsoft.com/office/powerpoint/2010/main" val="376170183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100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29351"/>
            <a:ext cx="4393536" cy="45849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88348"/>
            <a:ext cx="5578461" cy="38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0556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101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29351"/>
            <a:ext cx="4393536" cy="45849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88348"/>
            <a:ext cx="5578461" cy="38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013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102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29351"/>
            <a:ext cx="4393535" cy="45849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88348"/>
            <a:ext cx="5578461" cy="386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16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103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29351"/>
            <a:ext cx="4393535" cy="45849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88348"/>
            <a:ext cx="5578460" cy="386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506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104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29351"/>
            <a:ext cx="4393535" cy="458497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88348"/>
            <a:ext cx="5578460" cy="386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2665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105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29351"/>
            <a:ext cx="4393534" cy="458497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88348"/>
            <a:ext cx="5578460" cy="38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1386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106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29351"/>
            <a:ext cx="4393534" cy="458497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888348"/>
            <a:ext cx="5578460" cy="38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1012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107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29351"/>
            <a:ext cx="4393533" cy="458497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888348"/>
            <a:ext cx="5578458" cy="38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616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108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29351"/>
            <a:ext cx="4393533" cy="458497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888348"/>
            <a:ext cx="5578458" cy="38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491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109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29351"/>
            <a:ext cx="4393533" cy="458497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888348"/>
            <a:ext cx="5578458" cy="38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7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11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87" y="510740"/>
            <a:ext cx="3965474" cy="358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841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110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29351"/>
            <a:ext cx="4393532" cy="458497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888348"/>
            <a:ext cx="5578457" cy="38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1804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111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29351"/>
            <a:ext cx="4393532" cy="45849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888348"/>
            <a:ext cx="5578457" cy="38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7065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112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29351"/>
            <a:ext cx="4393531" cy="45849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888348"/>
            <a:ext cx="5578457" cy="38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9464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Planare Graphen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113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3F9DD9BE-3532-4DC4-93E1-5DAA579B2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6" y="1989518"/>
            <a:ext cx="4371975" cy="4152900"/>
          </a:xfrm>
          <a:prstGeom prst="rect">
            <a:avLst/>
          </a:prstGeom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248E3BD4-64D3-4CF4-B01E-6ADA9B290B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521800"/>
              </p:ext>
            </p:extLst>
          </p:nvPr>
        </p:nvGraphicFramePr>
        <p:xfrm>
          <a:off x="5638800" y="3213100"/>
          <a:ext cx="4089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0" name="Equation" r:id="rId6" imgW="4089240" imgH="1066680" progId="Equation.DSMT4">
                  <p:embed/>
                </p:oleObj>
              </mc:Choice>
              <mc:Fallback>
                <p:oleObj name="Equation" r:id="rId6" imgW="4089240" imgH="1066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8800" y="3213100"/>
                        <a:ext cx="40894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06487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98A9B-759E-48D9-8C4B-C114AEC9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Independent </a:t>
            </a:r>
            <a:r>
              <a:rPr lang="de-DE" dirty="0" err="1"/>
              <a:t>set</a:t>
            </a:r>
            <a:r>
              <a:rPr lang="de-DE" dirty="0"/>
              <a:t> mithilfe der </a:t>
            </a:r>
            <a:r>
              <a:rPr lang="de-DE" dirty="0" err="1"/>
              <a:t>treewidth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F3F06A-0F4F-4D8D-B31B-3992BA65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114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1880F7-5A03-4684-B05A-1D3B982B9269}"/>
              </a:ext>
            </a:extLst>
          </p:cNvPr>
          <p:cNvSpPr txBox="1"/>
          <p:nvPr/>
        </p:nvSpPr>
        <p:spPr>
          <a:xfrm>
            <a:off x="838200" y="2197499"/>
            <a:ext cx="113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Definition</a:t>
            </a: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96E200EC-447B-4F05-AC12-EFD01C6EB1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821681"/>
              </p:ext>
            </p:extLst>
          </p:nvPr>
        </p:nvGraphicFramePr>
        <p:xfrm>
          <a:off x="838200" y="2544883"/>
          <a:ext cx="549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6" name="Equation" r:id="rId3" imgW="5499000" imgH="533160" progId="Equation.DSMT4">
                  <p:embed/>
                </p:oleObj>
              </mc:Choice>
              <mc:Fallback>
                <p:oleObj name="Equation" r:id="rId3" imgW="54990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544883"/>
                        <a:ext cx="5499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19115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98A9B-759E-48D9-8C4B-C114AEC9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Independent </a:t>
            </a:r>
            <a:r>
              <a:rPr lang="de-DE" dirty="0" err="1"/>
              <a:t>set</a:t>
            </a:r>
            <a:r>
              <a:rPr lang="de-DE" dirty="0"/>
              <a:t> mithilfe der </a:t>
            </a:r>
            <a:r>
              <a:rPr lang="de-DE" dirty="0" err="1"/>
              <a:t>treewidth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F3F06A-0F4F-4D8D-B31B-3992BA65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115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1880F7-5A03-4684-B05A-1D3B982B9269}"/>
              </a:ext>
            </a:extLst>
          </p:cNvPr>
          <p:cNvSpPr txBox="1"/>
          <p:nvPr/>
        </p:nvSpPr>
        <p:spPr>
          <a:xfrm>
            <a:off x="838200" y="2197499"/>
            <a:ext cx="113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Definition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50B0295-28F6-4853-99A7-3339972E8C3F}"/>
              </a:ext>
            </a:extLst>
          </p:cNvPr>
          <p:cNvSpPr txBox="1">
            <a:spLocks/>
          </p:cNvSpPr>
          <p:nvPr/>
        </p:nvSpPr>
        <p:spPr>
          <a:xfrm>
            <a:off x="838200" y="3448809"/>
            <a:ext cx="1136786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/>
              <a:t>Lemma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96E200EC-447B-4F05-AC12-EFD01C6EB1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544883"/>
          <a:ext cx="549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2" name="Equation" r:id="rId3" imgW="5499000" imgH="533160" progId="Equation.DSMT4">
                  <p:embed/>
                </p:oleObj>
              </mc:Choice>
              <mc:Fallback>
                <p:oleObj name="Equation" r:id="rId3" imgW="5499000" imgH="533160" progId="Equation.DSMT4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96E200EC-447B-4F05-AC12-EFD01C6EB1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544883"/>
                        <a:ext cx="5499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6B088718-497D-40A4-BEBA-9905DFCEE5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813934"/>
          <a:ext cx="7366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3" name="Equation" r:id="rId5" imgW="7365960" imgH="558720" progId="Equation.DSMT4">
                  <p:embed/>
                </p:oleObj>
              </mc:Choice>
              <mc:Fallback>
                <p:oleObj name="Equation" r:id="rId5" imgW="7365960" imgH="55872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6B088718-497D-40A4-BEBA-9905DFCEE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3813934"/>
                        <a:ext cx="7366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67287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98A9B-759E-48D9-8C4B-C114AEC9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Independent </a:t>
            </a:r>
            <a:r>
              <a:rPr lang="de-DE" dirty="0" err="1"/>
              <a:t>set</a:t>
            </a:r>
            <a:r>
              <a:rPr lang="de-DE" dirty="0"/>
              <a:t> mithilfe der </a:t>
            </a:r>
            <a:r>
              <a:rPr lang="de-DE" dirty="0" err="1"/>
              <a:t>treewidth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F3F06A-0F4F-4D8D-B31B-3992BA65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116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1880F7-5A03-4684-B05A-1D3B982B9269}"/>
              </a:ext>
            </a:extLst>
          </p:cNvPr>
          <p:cNvSpPr txBox="1"/>
          <p:nvPr/>
        </p:nvSpPr>
        <p:spPr>
          <a:xfrm>
            <a:off x="838200" y="2197499"/>
            <a:ext cx="113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Definition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50B0295-28F6-4853-99A7-3339972E8C3F}"/>
              </a:ext>
            </a:extLst>
          </p:cNvPr>
          <p:cNvSpPr txBox="1">
            <a:spLocks/>
          </p:cNvSpPr>
          <p:nvPr/>
        </p:nvSpPr>
        <p:spPr>
          <a:xfrm>
            <a:off x="838200" y="3448809"/>
            <a:ext cx="1136786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/>
              <a:t>Lemma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96E200EC-447B-4F05-AC12-EFD01C6EB1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544883"/>
          <a:ext cx="549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9" name="Equation" r:id="rId3" imgW="5499000" imgH="533160" progId="Equation.DSMT4">
                  <p:embed/>
                </p:oleObj>
              </mc:Choice>
              <mc:Fallback>
                <p:oleObj name="Equation" r:id="rId3" imgW="5499000" imgH="533160" progId="Equation.DSMT4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96E200EC-447B-4F05-AC12-EFD01C6EB1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544883"/>
                        <a:ext cx="5499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6B088718-497D-40A4-BEBA-9905DFCEE5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813934"/>
          <a:ext cx="7366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0" name="Equation" r:id="rId5" imgW="7365960" imgH="558720" progId="Equation.DSMT4">
                  <p:embed/>
                </p:oleObj>
              </mc:Choice>
              <mc:Fallback>
                <p:oleObj name="Equation" r:id="rId5" imgW="7365960" imgH="55872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6B088718-497D-40A4-BEBA-9905DFCEE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3813934"/>
                        <a:ext cx="7366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2A38052D-F6EE-411B-B830-ADC79BE0F159}"/>
              </a:ext>
            </a:extLst>
          </p:cNvPr>
          <p:cNvSpPr txBox="1"/>
          <p:nvPr/>
        </p:nvSpPr>
        <p:spPr>
          <a:xfrm>
            <a:off x="838200" y="4739053"/>
            <a:ext cx="113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Definition</a:t>
            </a:r>
          </a:p>
        </p:txBody>
      </p:sp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921BF4A0-4B83-4F42-8CC4-9A52D65627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5075305"/>
          <a:ext cx="8216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1" name="Equation" r:id="rId7" imgW="8216640" imgH="583920" progId="Equation.DSMT4">
                  <p:embed/>
                </p:oleObj>
              </mc:Choice>
              <mc:Fallback>
                <p:oleObj name="Equation" r:id="rId7" imgW="8216640" imgH="583920" progId="Equation.DSMT4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921BF4A0-4B83-4F42-8CC4-9A52D65627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5075305"/>
                        <a:ext cx="82169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41665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F646F5-FA7D-4ABD-924B-CF13EDE5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117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8D455D9-514E-4DF6-82EE-0913DE7AF1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625987"/>
              </p:ext>
            </p:extLst>
          </p:nvPr>
        </p:nvGraphicFramePr>
        <p:xfrm>
          <a:off x="1083365" y="1068181"/>
          <a:ext cx="8166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2" name="Equation" r:id="rId3" imgW="8165880" imgH="990360" progId="Equation.DSMT4">
                  <p:embed/>
                </p:oleObj>
              </mc:Choice>
              <mc:Fallback>
                <p:oleObj name="Equation" r:id="rId3" imgW="816588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3365" y="1068181"/>
                        <a:ext cx="81661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9A1357E-D765-427B-BAAF-8C7C8D0F1C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792139"/>
              </p:ext>
            </p:extLst>
          </p:nvPr>
        </p:nvGraphicFramePr>
        <p:xfrm>
          <a:off x="6131615" y="2781921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3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31615" y="2781921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59924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F646F5-FA7D-4ABD-924B-CF13EDE5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118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8D455D9-514E-4DF6-82EE-0913DE7AF1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83365" y="1068181"/>
          <a:ext cx="8166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2" name="Equation" r:id="rId3" imgW="8165880" imgH="990360" progId="Equation.DSMT4">
                  <p:embed/>
                </p:oleObj>
              </mc:Choice>
              <mc:Fallback>
                <p:oleObj name="Equation" r:id="rId3" imgW="8165880" imgH="99036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8D455D9-514E-4DF6-82EE-0913DE7AF1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3365" y="1068181"/>
                        <a:ext cx="81661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9A1357E-D765-427B-BAAF-8C7C8D0F1CC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31615" y="2781921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3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59A1357E-D765-427B-BAAF-8C7C8D0F1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31615" y="2781921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3DE53FD-C294-48C6-BE8E-0C551EB5842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40515" y="2353296"/>
          <a:ext cx="495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name="Equation" r:id="rId7" imgW="4952880" imgH="609480" progId="Equation.DSMT4">
                  <p:embed/>
                </p:oleObj>
              </mc:Choice>
              <mc:Fallback>
                <p:oleObj name="Equation" r:id="rId7" imgW="4952880" imgH="609480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33DE53FD-C294-48C6-BE8E-0C551EB58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0515" y="2353296"/>
                        <a:ext cx="495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43438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F646F5-FA7D-4ABD-924B-CF13EDE5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119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8D455D9-514E-4DF6-82EE-0913DE7AF1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83365" y="1068181"/>
          <a:ext cx="8166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6" name="Equation" r:id="rId3" imgW="8165880" imgH="990360" progId="Equation.DSMT4">
                  <p:embed/>
                </p:oleObj>
              </mc:Choice>
              <mc:Fallback>
                <p:oleObj name="Equation" r:id="rId3" imgW="8165880" imgH="99036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8D455D9-514E-4DF6-82EE-0913DE7AF1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3365" y="1068181"/>
                        <a:ext cx="81661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9A1357E-D765-427B-BAAF-8C7C8D0F1CC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31615" y="2781921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7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59A1357E-D765-427B-BAAF-8C7C8D0F1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31615" y="2781921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3DE53FD-C294-48C6-BE8E-0C551EB5842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40515" y="2353296"/>
          <a:ext cx="495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8" name="Equation" r:id="rId7" imgW="4952880" imgH="609480" progId="Equation.DSMT4">
                  <p:embed/>
                </p:oleObj>
              </mc:Choice>
              <mc:Fallback>
                <p:oleObj name="Equation" r:id="rId7" imgW="4952880" imgH="609480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33DE53FD-C294-48C6-BE8E-0C551EB58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0515" y="2353296"/>
                        <a:ext cx="495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7F8414E0-4AC1-42D6-9558-F69218147E1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83365" y="3261691"/>
          <a:ext cx="7086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9" name="Equation" r:id="rId9" imgW="7086600" imgH="253800" progId="Equation.DSMT4">
                  <p:embed/>
                </p:oleObj>
              </mc:Choice>
              <mc:Fallback>
                <p:oleObj name="Equation" r:id="rId9" imgW="7086600" imgH="253800" progId="Equation.DSMT4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7F8414E0-4AC1-42D6-9558-F69218147E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3365" y="3261691"/>
                        <a:ext cx="70866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A902735A-2BED-439D-B26F-2E863BE3A3E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83365" y="3814831"/>
          <a:ext cx="6959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0" name="Equation" r:id="rId11" imgW="6959520" imgH="672840" progId="Equation.DSMT4">
                  <p:embed/>
                </p:oleObj>
              </mc:Choice>
              <mc:Fallback>
                <p:oleObj name="Equation" r:id="rId11" imgW="6959520" imgH="672840" progId="Equation.DSMT4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A902735A-2BED-439D-B26F-2E863BE3A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3365" y="3814831"/>
                        <a:ext cx="6959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A9563312-CFD8-475E-A925-BC03FCC6890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83365" y="4786036"/>
          <a:ext cx="6337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1" name="Equation" r:id="rId13" imgW="6337080" imgH="558720" progId="Equation.DSMT4">
                  <p:embed/>
                </p:oleObj>
              </mc:Choice>
              <mc:Fallback>
                <p:oleObj name="Equation" r:id="rId13" imgW="6337080" imgH="558720" progId="Equation.DSMT4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A9563312-CFD8-475E-A925-BC03FCC68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83365" y="4786036"/>
                        <a:ext cx="63373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63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12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85" y="510740"/>
            <a:ext cx="3950677" cy="358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9003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F646F5-FA7D-4ABD-924B-CF13EDE5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120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8D455D9-514E-4DF6-82EE-0913DE7AF1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83365" y="1068181"/>
          <a:ext cx="8166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0" name="Equation" r:id="rId3" imgW="8165880" imgH="990360" progId="Equation.DSMT4">
                  <p:embed/>
                </p:oleObj>
              </mc:Choice>
              <mc:Fallback>
                <p:oleObj name="Equation" r:id="rId3" imgW="8165880" imgH="99036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8D455D9-514E-4DF6-82EE-0913DE7AF1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3365" y="1068181"/>
                        <a:ext cx="81661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9A1357E-D765-427B-BAAF-8C7C8D0F1CC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131615" y="2781921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1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59A1357E-D765-427B-BAAF-8C7C8D0F1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31615" y="2781921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3DE53FD-C294-48C6-BE8E-0C551EB5842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40515" y="2353296"/>
          <a:ext cx="495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2" name="Equation" r:id="rId7" imgW="4952880" imgH="609480" progId="Equation.DSMT4">
                  <p:embed/>
                </p:oleObj>
              </mc:Choice>
              <mc:Fallback>
                <p:oleObj name="Equation" r:id="rId7" imgW="4952880" imgH="609480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33DE53FD-C294-48C6-BE8E-0C551EB58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0515" y="2353296"/>
                        <a:ext cx="495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7F8414E0-4AC1-42D6-9558-F69218147E1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83365" y="3261691"/>
          <a:ext cx="7086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3" name="Equation" r:id="rId9" imgW="7086600" imgH="253800" progId="Equation.DSMT4">
                  <p:embed/>
                </p:oleObj>
              </mc:Choice>
              <mc:Fallback>
                <p:oleObj name="Equation" r:id="rId9" imgW="7086600" imgH="253800" progId="Equation.DSMT4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7F8414E0-4AC1-42D6-9558-F69218147E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3365" y="3261691"/>
                        <a:ext cx="70866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A902735A-2BED-439D-B26F-2E863BE3A3E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83365" y="3814831"/>
          <a:ext cx="6959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4" name="Equation" r:id="rId11" imgW="6959520" imgH="672840" progId="Equation.DSMT4">
                  <p:embed/>
                </p:oleObj>
              </mc:Choice>
              <mc:Fallback>
                <p:oleObj name="Equation" r:id="rId11" imgW="6959520" imgH="672840" progId="Equation.DSMT4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A902735A-2BED-439D-B26F-2E863BE3A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3365" y="3814831"/>
                        <a:ext cx="6959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A9563312-CFD8-475E-A925-BC03FCC6890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83365" y="4786036"/>
          <a:ext cx="6337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5" name="Equation" r:id="rId13" imgW="6337080" imgH="558720" progId="Equation.DSMT4">
                  <p:embed/>
                </p:oleObj>
              </mc:Choice>
              <mc:Fallback>
                <p:oleObj name="Equation" r:id="rId13" imgW="6337080" imgH="558720" progId="Equation.DSMT4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A9563312-CFD8-475E-A925-BC03FCC68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83365" y="4786036"/>
                        <a:ext cx="63373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C6FF316B-0948-498F-AE07-803F1118940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83365" y="5642941"/>
          <a:ext cx="908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6" name="Equation" r:id="rId15" imgW="9080280" imgH="279360" progId="Equation.DSMT4">
                  <p:embed/>
                </p:oleObj>
              </mc:Choice>
              <mc:Fallback>
                <p:oleObj name="Equation" r:id="rId15" imgW="9080280" imgH="279360" progId="Equation.DSMT4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C6FF316B-0948-498F-AE07-803F11189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83365" y="5642941"/>
                        <a:ext cx="9080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66660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F646F5-FA7D-4ABD-924B-CF13EDE5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121</a:t>
            </a:fld>
            <a:endParaRPr lang="de-DE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9A1357E-D765-427B-BAAF-8C7C8D0F1C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59A1357E-D765-427B-BAAF-8C7C8D0F1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3DE53FD-C294-48C6-BE8E-0C551EB58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1759744"/>
          <a:ext cx="495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1" name="Equation" r:id="rId5" imgW="4952880" imgH="609480" progId="Equation.DSMT4">
                  <p:embed/>
                </p:oleObj>
              </mc:Choice>
              <mc:Fallback>
                <p:oleObj name="Equation" r:id="rId5" imgW="4952880" imgH="609480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33DE53FD-C294-48C6-BE8E-0C551EB58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1759744"/>
                        <a:ext cx="495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A902735A-2BED-439D-B26F-2E863BE3A3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727075"/>
          <a:ext cx="6959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2" name="Equation" r:id="rId7" imgW="6959520" imgH="672840" progId="Equation.DSMT4">
                  <p:embed/>
                </p:oleObj>
              </mc:Choice>
              <mc:Fallback>
                <p:oleObj name="Equation" r:id="rId7" imgW="6959520" imgH="672840" progId="Equation.DSMT4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A902735A-2BED-439D-B26F-2E863BE3A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4200" y="727075"/>
                        <a:ext cx="6959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D5C9CCF-7441-4346-9A0B-4D853753D2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0" y="727075"/>
            <a:ext cx="3732994" cy="518339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40B5449-8BEA-4C7B-BA3D-CD88F2E9D354}"/>
              </a:ext>
            </a:extLst>
          </p:cNvPr>
          <p:cNvSpPr txBox="1"/>
          <p:nvPr/>
        </p:nvSpPr>
        <p:spPr>
          <a:xfrm>
            <a:off x="2405212" y="331877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DF30022-9DE6-42EC-B7B9-F9B651F77691}"/>
              </a:ext>
            </a:extLst>
          </p:cNvPr>
          <p:cNvSpPr txBox="1"/>
          <p:nvPr/>
        </p:nvSpPr>
        <p:spPr>
          <a:xfrm>
            <a:off x="1478683" y="5725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F8D81D-B165-47B1-B047-691B33FF9AEC}"/>
              </a:ext>
            </a:extLst>
          </p:cNvPr>
          <p:cNvSpPr txBox="1"/>
          <p:nvPr/>
        </p:nvSpPr>
        <p:spPr>
          <a:xfrm>
            <a:off x="3301782" y="5725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0752817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F646F5-FA7D-4ABD-924B-CF13EDE5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122</a:t>
            </a:fld>
            <a:endParaRPr lang="de-DE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9A1357E-D765-427B-BAAF-8C7C8D0F1C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59A1357E-D765-427B-BAAF-8C7C8D0F1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3DE53FD-C294-48C6-BE8E-0C551EB58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1759744"/>
          <a:ext cx="495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7" name="Equation" r:id="rId5" imgW="4952880" imgH="609480" progId="Equation.DSMT4">
                  <p:embed/>
                </p:oleObj>
              </mc:Choice>
              <mc:Fallback>
                <p:oleObj name="Equation" r:id="rId5" imgW="4952880" imgH="609480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33DE53FD-C294-48C6-BE8E-0C551EB58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1759744"/>
                        <a:ext cx="495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A902735A-2BED-439D-B26F-2E863BE3A3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727075"/>
          <a:ext cx="6959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8" name="Equation" r:id="rId7" imgW="6959520" imgH="672840" progId="Equation.DSMT4">
                  <p:embed/>
                </p:oleObj>
              </mc:Choice>
              <mc:Fallback>
                <p:oleObj name="Equation" r:id="rId7" imgW="6959520" imgH="672840" progId="Equation.DSMT4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A902735A-2BED-439D-B26F-2E863BE3A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4200" y="727075"/>
                        <a:ext cx="6959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D5C9CCF-7441-4346-9A0B-4D853753D2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0" y="727075"/>
            <a:ext cx="3732994" cy="5183394"/>
          </a:xfrm>
          <a:prstGeom prst="rect">
            <a:avLst/>
          </a:prstGeom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2A84B8F8-2036-4965-824C-EC96809BD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005638"/>
          <a:ext cx="527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9" name="Equation" r:id="rId10" imgW="5270400" imgH="330120" progId="Equation.DSMT4">
                  <p:embed/>
                </p:oleObj>
              </mc:Choice>
              <mc:Fallback>
                <p:oleObj name="Equation" r:id="rId10" imgW="5270400" imgH="330120" progId="Equation.DSMT4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2A84B8F8-2036-4965-824C-EC96809BD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00600" y="3005638"/>
                        <a:ext cx="527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40B5449-8BEA-4C7B-BA3D-CD88F2E9D354}"/>
              </a:ext>
            </a:extLst>
          </p:cNvPr>
          <p:cNvSpPr txBox="1"/>
          <p:nvPr/>
        </p:nvSpPr>
        <p:spPr>
          <a:xfrm>
            <a:off x="2405212" y="331877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DF30022-9DE6-42EC-B7B9-F9B651F77691}"/>
              </a:ext>
            </a:extLst>
          </p:cNvPr>
          <p:cNvSpPr txBox="1"/>
          <p:nvPr/>
        </p:nvSpPr>
        <p:spPr>
          <a:xfrm>
            <a:off x="1478683" y="5725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F8D81D-B165-47B1-B047-691B33FF9AEC}"/>
              </a:ext>
            </a:extLst>
          </p:cNvPr>
          <p:cNvSpPr txBox="1"/>
          <p:nvPr/>
        </p:nvSpPr>
        <p:spPr>
          <a:xfrm>
            <a:off x="3301782" y="5725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3363988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F646F5-FA7D-4ABD-924B-CF13EDE5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123</a:t>
            </a:fld>
            <a:endParaRPr lang="de-DE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9A1357E-D765-427B-BAAF-8C7C8D0F1C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59A1357E-D765-427B-BAAF-8C7C8D0F1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3DE53FD-C294-48C6-BE8E-0C551EB58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1759744"/>
          <a:ext cx="495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3" name="Equation" r:id="rId5" imgW="4952880" imgH="609480" progId="Equation.DSMT4">
                  <p:embed/>
                </p:oleObj>
              </mc:Choice>
              <mc:Fallback>
                <p:oleObj name="Equation" r:id="rId5" imgW="4952880" imgH="609480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33DE53FD-C294-48C6-BE8E-0C551EB58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1759744"/>
                        <a:ext cx="495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A902735A-2BED-439D-B26F-2E863BE3A3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727075"/>
          <a:ext cx="6959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4" name="Equation" r:id="rId7" imgW="6959520" imgH="672840" progId="Equation.DSMT4">
                  <p:embed/>
                </p:oleObj>
              </mc:Choice>
              <mc:Fallback>
                <p:oleObj name="Equation" r:id="rId7" imgW="6959520" imgH="672840" progId="Equation.DSMT4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A902735A-2BED-439D-B26F-2E863BE3A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4200" y="727075"/>
                        <a:ext cx="6959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D5C9CCF-7441-4346-9A0B-4D853753D2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0" y="727075"/>
            <a:ext cx="3732994" cy="5183394"/>
          </a:xfrm>
          <a:prstGeom prst="rect">
            <a:avLst/>
          </a:prstGeom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2A84B8F8-2036-4965-824C-EC96809BD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005638"/>
          <a:ext cx="527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5" name="Equation" r:id="rId10" imgW="5270400" imgH="330120" progId="Equation.DSMT4">
                  <p:embed/>
                </p:oleObj>
              </mc:Choice>
              <mc:Fallback>
                <p:oleObj name="Equation" r:id="rId10" imgW="5270400" imgH="330120" progId="Equation.DSMT4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2A84B8F8-2036-4965-824C-EC96809BD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00600" y="3005638"/>
                        <a:ext cx="527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8CFF602A-44EE-4BF9-8513-DC25713C7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571082"/>
          <a:ext cx="5245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6" name="Equation" r:id="rId12" imgW="5244840" imgH="330120" progId="Equation.DSMT4">
                  <p:embed/>
                </p:oleObj>
              </mc:Choice>
              <mc:Fallback>
                <p:oleObj name="Equation" r:id="rId12" imgW="5244840" imgH="33012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8CFF602A-44EE-4BF9-8513-DC25713C7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00600" y="3571082"/>
                        <a:ext cx="5245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40B5449-8BEA-4C7B-BA3D-CD88F2E9D354}"/>
              </a:ext>
            </a:extLst>
          </p:cNvPr>
          <p:cNvSpPr txBox="1"/>
          <p:nvPr/>
        </p:nvSpPr>
        <p:spPr>
          <a:xfrm>
            <a:off x="2405212" y="331877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DF30022-9DE6-42EC-B7B9-F9B651F77691}"/>
              </a:ext>
            </a:extLst>
          </p:cNvPr>
          <p:cNvSpPr txBox="1"/>
          <p:nvPr/>
        </p:nvSpPr>
        <p:spPr>
          <a:xfrm>
            <a:off x="1478683" y="5725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F8D81D-B165-47B1-B047-691B33FF9AEC}"/>
              </a:ext>
            </a:extLst>
          </p:cNvPr>
          <p:cNvSpPr txBox="1"/>
          <p:nvPr/>
        </p:nvSpPr>
        <p:spPr>
          <a:xfrm>
            <a:off x="3301782" y="5725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2553331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F646F5-FA7D-4ABD-924B-CF13EDE5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124</a:t>
            </a:fld>
            <a:endParaRPr lang="de-DE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9A1357E-D765-427B-BAAF-8C7C8D0F1C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59A1357E-D765-427B-BAAF-8C7C8D0F1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3DE53FD-C294-48C6-BE8E-0C551EB58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1759744"/>
          <a:ext cx="495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9" name="Equation" r:id="rId5" imgW="4952880" imgH="609480" progId="Equation.DSMT4">
                  <p:embed/>
                </p:oleObj>
              </mc:Choice>
              <mc:Fallback>
                <p:oleObj name="Equation" r:id="rId5" imgW="4952880" imgH="609480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33DE53FD-C294-48C6-BE8E-0C551EB58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1759744"/>
                        <a:ext cx="495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A902735A-2BED-439D-B26F-2E863BE3A3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727075"/>
          <a:ext cx="6959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0" name="Equation" r:id="rId7" imgW="6959520" imgH="672840" progId="Equation.DSMT4">
                  <p:embed/>
                </p:oleObj>
              </mc:Choice>
              <mc:Fallback>
                <p:oleObj name="Equation" r:id="rId7" imgW="6959520" imgH="672840" progId="Equation.DSMT4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A902735A-2BED-439D-B26F-2E863BE3A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4200" y="727075"/>
                        <a:ext cx="6959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D5C9CCF-7441-4346-9A0B-4D853753D2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0" y="727075"/>
            <a:ext cx="3732994" cy="5183394"/>
          </a:xfrm>
          <a:prstGeom prst="rect">
            <a:avLst/>
          </a:prstGeom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2A84B8F8-2036-4965-824C-EC96809BD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005638"/>
          <a:ext cx="527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1" name="Equation" r:id="rId10" imgW="5270400" imgH="330120" progId="Equation.DSMT4">
                  <p:embed/>
                </p:oleObj>
              </mc:Choice>
              <mc:Fallback>
                <p:oleObj name="Equation" r:id="rId10" imgW="5270400" imgH="330120" progId="Equation.DSMT4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2A84B8F8-2036-4965-824C-EC96809BD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00600" y="3005638"/>
                        <a:ext cx="527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8CFF602A-44EE-4BF9-8513-DC25713C7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571082"/>
          <a:ext cx="5245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2" name="Equation" r:id="rId12" imgW="5244840" imgH="330120" progId="Equation.DSMT4">
                  <p:embed/>
                </p:oleObj>
              </mc:Choice>
              <mc:Fallback>
                <p:oleObj name="Equation" r:id="rId12" imgW="5244840" imgH="33012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8CFF602A-44EE-4BF9-8513-DC25713C7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00600" y="3571082"/>
                        <a:ext cx="5245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94323BAC-2827-4F08-BF38-F524098993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3300" y="4135820"/>
          <a:ext cx="1371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3" name="Equation" r:id="rId14" imgW="1371600" imgH="330120" progId="Equation.DSMT4">
                  <p:embed/>
                </p:oleObj>
              </mc:Choice>
              <mc:Fallback>
                <p:oleObj name="Equation" r:id="rId14" imgW="1371600" imgH="330120" progId="Equation.DSMT4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94323BAC-2827-4F08-BF38-F524098993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13300" y="4135820"/>
                        <a:ext cx="1371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40B5449-8BEA-4C7B-BA3D-CD88F2E9D354}"/>
              </a:ext>
            </a:extLst>
          </p:cNvPr>
          <p:cNvSpPr txBox="1"/>
          <p:nvPr/>
        </p:nvSpPr>
        <p:spPr>
          <a:xfrm>
            <a:off x="2405212" y="331877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DF30022-9DE6-42EC-B7B9-F9B651F77691}"/>
              </a:ext>
            </a:extLst>
          </p:cNvPr>
          <p:cNvSpPr txBox="1"/>
          <p:nvPr/>
        </p:nvSpPr>
        <p:spPr>
          <a:xfrm>
            <a:off x="1478683" y="5725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F8D81D-B165-47B1-B047-691B33FF9AEC}"/>
              </a:ext>
            </a:extLst>
          </p:cNvPr>
          <p:cNvSpPr txBox="1"/>
          <p:nvPr/>
        </p:nvSpPr>
        <p:spPr>
          <a:xfrm>
            <a:off x="3301782" y="5725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1762895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F646F5-FA7D-4ABD-924B-CF13EDE5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125</a:t>
            </a:fld>
            <a:endParaRPr lang="de-DE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9A1357E-D765-427B-BAAF-8C7C8D0F1C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59A1357E-D765-427B-BAAF-8C7C8D0F1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3DE53FD-C294-48C6-BE8E-0C551EB58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1759744"/>
          <a:ext cx="495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5" name="Equation" r:id="rId5" imgW="4952880" imgH="609480" progId="Equation.DSMT4">
                  <p:embed/>
                </p:oleObj>
              </mc:Choice>
              <mc:Fallback>
                <p:oleObj name="Equation" r:id="rId5" imgW="4952880" imgH="609480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33DE53FD-C294-48C6-BE8E-0C551EB58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1759744"/>
                        <a:ext cx="495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A902735A-2BED-439D-B26F-2E863BE3A3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727075"/>
          <a:ext cx="6959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6" name="Equation" r:id="rId7" imgW="6959520" imgH="672840" progId="Equation.DSMT4">
                  <p:embed/>
                </p:oleObj>
              </mc:Choice>
              <mc:Fallback>
                <p:oleObj name="Equation" r:id="rId7" imgW="6959520" imgH="672840" progId="Equation.DSMT4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A902735A-2BED-439D-B26F-2E863BE3A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4200" y="727075"/>
                        <a:ext cx="6959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D5C9CCF-7441-4346-9A0B-4D853753D2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0" y="727075"/>
            <a:ext cx="3732994" cy="5183394"/>
          </a:xfrm>
          <a:prstGeom prst="rect">
            <a:avLst/>
          </a:prstGeom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2A84B8F8-2036-4965-824C-EC96809BD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005638"/>
          <a:ext cx="527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7" name="Equation" r:id="rId10" imgW="5270400" imgH="330120" progId="Equation.DSMT4">
                  <p:embed/>
                </p:oleObj>
              </mc:Choice>
              <mc:Fallback>
                <p:oleObj name="Equation" r:id="rId10" imgW="5270400" imgH="330120" progId="Equation.DSMT4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2A84B8F8-2036-4965-824C-EC96809BD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00600" y="3005638"/>
                        <a:ext cx="527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8CFF602A-44EE-4BF9-8513-DC25713C7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571082"/>
          <a:ext cx="5245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8" name="Equation" r:id="rId12" imgW="5244840" imgH="330120" progId="Equation.DSMT4">
                  <p:embed/>
                </p:oleObj>
              </mc:Choice>
              <mc:Fallback>
                <p:oleObj name="Equation" r:id="rId12" imgW="5244840" imgH="33012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8CFF602A-44EE-4BF9-8513-DC25713C7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00600" y="3571082"/>
                        <a:ext cx="5245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8025356D-D1DA-4A26-BEA8-627D50ACF5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3483" y="4700558"/>
          <a:ext cx="2616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9" name="Equation" r:id="rId14" imgW="2616120" imgH="330120" progId="Equation.DSMT4">
                  <p:embed/>
                </p:oleObj>
              </mc:Choice>
              <mc:Fallback>
                <p:oleObj name="Equation" r:id="rId14" imgW="2616120" imgH="33012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8025356D-D1DA-4A26-BEA8-627D50ACF5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3483" y="4700558"/>
                        <a:ext cx="2616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94323BAC-2827-4F08-BF38-F524098993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3300" y="4135820"/>
          <a:ext cx="1371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0" name="Equation" r:id="rId16" imgW="1371600" imgH="330120" progId="Equation.DSMT4">
                  <p:embed/>
                </p:oleObj>
              </mc:Choice>
              <mc:Fallback>
                <p:oleObj name="Equation" r:id="rId16" imgW="1371600" imgH="330120" progId="Equation.DSMT4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94323BAC-2827-4F08-BF38-F524098993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13300" y="4135820"/>
                        <a:ext cx="1371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40B5449-8BEA-4C7B-BA3D-CD88F2E9D354}"/>
              </a:ext>
            </a:extLst>
          </p:cNvPr>
          <p:cNvSpPr txBox="1"/>
          <p:nvPr/>
        </p:nvSpPr>
        <p:spPr>
          <a:xfrm>
            <a:off x="2405212" y="331877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DF30022-9DE6-42EC-B7B9-F9B651F77691}"/>
              </a:ext>
            </a:extLst>
          </p:cNvPr>
          <p:cNvSpPr txBox="1"/>
          <p:nvPr/>
        </p:nvSpPr>
        <p:spPr>
          <a:xfrm>
            <a:off x="1478683" y="5725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F8D81D-B165-47B1-B047-691B33FF9AEC}"/>
              </a:ext>
            </a:extLst>
          </p:cNvPr>
          <p:cNvSpPr txBox="1"/>
          <p:nvPr/>
        </p:nvSpPr>
        <p:spPr>
          <a:xfrm>
            <a:off x="3301782" y="5725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3858065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F646F5-FA7D-4ABD-924B-CF13EDE5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126</a:t>
            </a:fld>
            <a:endParaRPr lang="de-DE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9A1357E-D765-427B-BAAF-8C7C8D0F1C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59A1357E-D765-427B-BAAF-8C7C8D0F1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3DE53FD-C294-48C6-BE8E-0C551EB58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1759744"/>
          <a:ext cx="495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1" name="Equation" r:id="rId5" imgW="4952880" imgH="609480" progId="Equation.DSMT4">
                  <p:embed/>
                </p:oleObj>
              </mc:Choice>
              <mc:Fallback>
                <p:oleObj name="Equation" r:id="rId5" imgW="4952880" imgH="609480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33DE53FD-C294-48C6-BE8E-0C551EB58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1759744"/>
                        <a:ext cx="495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A902735A-2BED-439D-B26F-2E863BE3A3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727075"/>
          <a:ext cx="6959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2" name="Equation" r:id="rId7" imgW="6959520" imgH="672840" progId="Equation.DSMT4">
                  <p:embed/>
                </p:oleObj>
              </mc:Choice>
              <mc:Fallback>
                <p:oleObj name="Equation" r:id="rId7" imgW="6959520" imgH="672840" progId="Equation.DSMT4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A902735A-2BED-439D-B26F-2E863BE3A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4200" y="727075"/>
                        <a:ext cx="6959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D5C9CCF-7441-4346-9A0B-4D853753D2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0" y="727075"/>
            <a:ext cx="3732994" cy="5183394"/>
          </a:xfrm>
          <a:prstGeom prst="rect">
            <a:avLst/>
          </a:prstGeom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2A84B8F8-2036-4965-824C-EC96809BD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005638"/>
          <a:ext cx="527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3" name="Equation" r:id="rId10" imgW="5270400" imgH="330120" progId="Equation.DSMT4">
                  <p:embed/>
                </p:oleObj>
              </mc:Choice>
              <mc:Fallback>
                <p:oleObj name="Equation" r:id="rId10" imgW="5270400" imgH="330120" progId="Equation.DSMT4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2A84B8F8-2036-4965-824C-EC96809BD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00600" y="3005638"/>
                        <a:ext cx="527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8CFF602A-44EE-4BF9-8513-DC25713C7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571082"/>
          <a:ext cx="5245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4" name="Equation" r:id="rId12" imgW="5244840" imgH="330120" progId="Equation.DSMT4">
                  <p:embed/>
                </p:oleObj>
              </mc:Choice>
              <mc:Fallback>
                <p:oleObj name="Equation" r:id="rId12" imgW="5244840" imgH="33012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8CFF602A-44EE-4BF9-8513-DC25713C7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00600" y="3571082"/>
                        <a:ext cx="5245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8025356D-D1DA-4A26-BEA8-627D50ACF5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3483" y="4700558"/>
          <a:ext cx="2616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5" name="Equation" r:id="rId14" imgW="2616120" imgH="330120" progId="Equation.DSMT4">
                  <p:embed/>
                </p:oleObj>
              </mc:Choice>
              <mc:Fallback>
                <p:oleObj name="Equation" r:id="rId14" imgW="2616120" imgH="33012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8025356D-D1DA-4A26-BEA8-627D50ACF5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3483" y="4700558"/>
                        <a:ext cx="2616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718561EA-1349-457A-AE06-B6E6A94AF2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5265296"/>
          <a:ext cx="276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6" name="Equation" r:id="rId16" imgW="2768400" imgH="330120" progId="Equation.DSMT4">
                  <p:embed/>
                </p:oleObj>
              </mc:Choice>
              <mc:Fallback>
                <p:oleObj name="Equation" r:id="rId16" imgW="2768400" imgH="330120" progId="Equation.DSMT4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718561EA-1349-457A-AE06-B6E6A94AF2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00600" y="5265296"/>
                        <a:ext cx="2768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94323BAC-2827-4F08-BF38-F524098993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3300" y="4135820"/>
          <a:ext cx="1371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7" name="Equation" r:id="rId18" imgW="1371600" imgH="330120" progId="Equation.DSMT4">
                  <p:embed/>
                </p:oleObj>
              </mc:Choice>
              <mc:Fallback>
                <p:oleObj name="Equation" r:id="rId18" imgW="1371600" imgH="330120" progId="Equation.DSMT4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94323BAC-2827-4F08-BF38-F524098993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13300" y="4135820"/>
                        <a:ext cx="1371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40B5449-8BEA-4C7B-BA3D-CD88F2E9D354}"/>
              </a:ext>
            </a:extLst>
          </p:cNvPr>
          <p:cNvSpPr txBox="1"/>
          <p:nvPr/>
        </p:nvSpPr>
        <p:spPr>
          <a:xfrm>
            <a:off x="2405212" y="331877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DF30022-9DE6-42EC-B7B9-F9B651F77691}"/>
              </a:ext>
            </a:extLst>
          </p:cNvPr>
          <p:cNvSpPr txBox="1"/>
          <p:nvPr/>
        </p:nvSpPr>
        <p:spPr>
          <a:xfrm>
            <a:off x="1478683" y="5725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F8D81D-B165-47B1-B047-691B33FF9AEC}"/>
              </a:ext>
            </a:extLst>
          </p:cNvPr>
          <p:cNvSpPr txBox="1"/>
          <p:nvPr/>
        </p:nvSpPr>
        <p:spPr>
          <a:xfrm>
            <a:off x="3301782" y="5725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5610411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F646F5-FA7D-4ABD-924B-CF13EDE5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127</a:t>
            </a:fld>
            <a:endParaRPr lang="de-DE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9A1357E-D765-427B-BAAF-8C7C8D0F1C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59A1357E-D765-427B-BAAF-8C7C8D0F1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33DE53FD-C294-48C6-BE8E-0C551EB58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1759744"/>
          <a:ext cx="495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7" name="Equation" r:id="rId5" imgW="4952880" imgH="609480" progId="Equation.DSMT4">
                  <p:embed/>
                </p:oleObj>
              </mc:Choice>
              <mc:Fallback>
                <p:oleObj name="Equation" r:id="rId5" imgW="4952880" imgH="609480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33DE53FD-C294-48C6-BE8E-0C551EB58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1759744"/>
                        <a:ext cx="49530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A902735A-2BED-439D-B26F-2E863BE3A3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200" y="727075"/>
          <a:ext cx="6959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8" name="Equation" r:id="rId7" imgW="6959520" imgH="672840" progId="Equation.DSMT4">
                  <p:embed/>
                </p:oleObj>
              </mc:Choice>
              <mc:Fallback>
                <p:oleObj name="Equation" r:id="rId7" imgW="6959520" imgH="672840" progId="Equation.DSMT4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A902735A-2BED-439D-B26F-2E863BE3A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4200" y="727075"/>
                        <a:ext cx="6959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D5C9CCF-7441-4346-9A0B-4D853753D2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0" y="727075"/>
            <a:ext cx="3732995" cy="5183394"/>
          </a:xfrm>
          <a:prstGeom prst="rect">
            <a:avLst/>
          </a:prstGeom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2A84B8F8-2036-4965-824C-EC96809BD2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005638"/>
          <a:ext cx="527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9" name="Equation" r:id="rId10" imgW="5270400" imgH="330120" progId="Equation.DSMT4">
                  <p:embed/>
                </p:oleObj>
              </mc:Choice>
              <mc:Fallback>
                <p:oleObj name="Equation" r:id="rId10" imgW="5270400" imgH="330120" progId="Equation.DSMT4">
                  <p:embed/>
                  <p:pic>
                    <p:nvPicPr>
                      <p:cNvPr id="11" name="Objekt 10">
                        <a:extLst>
                          <a:ext uri="{FF2B5EF4-FFF2-40B4-BE49-F238E27FC236}">
                            <a16:creationId xmlns:a16="http://schemas.microsoft.com/office/drawing/2014/main" id="{2A84B8F8-2036-4965-824C-EC96809BD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00600" y="3005638"/>
                        <a:ext cx="5270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8CFF602A-44EE-4BF9-8513-DC25713C7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571082"/>
          <a:ext cx="5245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0" name="Equation" r:id="rId12" imgW="5244840" imgH="330120" progId="Equation.DSMT4">
                  <p:embed/>
                </p:oleObj>
              </mc:Choice>
              <mc:Fallback>
                <p:oleObj name="Equation" r:id="rId12" imgW="5244840" imgH="33012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8CFF602A-44EE-4BF9-8513-DC25713C7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00600" y="3571082"/>
                        <a:ext cx="5245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8025356D-D1DA-4A26-BEA8-627D50ACF5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3483" y="4700558"/>
          <a:ext cx="2616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1" name="Equation" r:id="rId14" imgW="2616120" imgH="330120" progId="Equation.DSMT4">
                  <p:embed/>
                </p:oleObj>
              </mc:Choice>
              <mc:Fallback>
                <p:oleObj name="Equation" r:id="rId14" imgW="2616120" imgH="33012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8025356D-D1DA-4A26-BEA8-627D50ACF5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3483" y="4700558"/>
                        <a:ext cx="2616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718561EA-1349-457A-AE06-B6E6A94AF2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5265296"/>
          <a:ext cx="276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2" name="Equation" r:id="rId16" imgW="2768400" imgH="330120" progId="Equation.DSMT4">
                  <p:embed/>
                </p:oleObj>
              </mc:Choice>
              <mc:Fallback>
                <p:oleObj name="Equation" r:id="rId16" imgW="2768400" imgH="330120" progId="Equation.DSMT4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718561EA-1349-457A-AE06-B6E6A94AF2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00600" y="5265296"/>
                        <a:ext cx="2768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6ED5EC7D-92A0-4302-8719-10951EA09C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3300" y="5821023"/>
          <a:ext cx="2692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3" name="Equation" r:id="rId18" imgW="2692080" imgH="330120" progId="Equation.DSMT4">
                  <p:embed/>
                </p:oleObj>
              </mc:Choice>
              <mc:Fallback>
                <p:oleObj name="Equation" r:id="rId18" imgW="2692080" imgH="330120" progId="Equation.DSMT4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6ED5EC7D-92A0-4302-8719-10951EA09C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13300" y="5821023"/>
                        <a:ext cx="2692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94323BAC-2827-4F08-BF38-F524098993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3300" y="4135820"/>
          <a:ext cx="1371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4" name="Equation" r:id="rId20" imgW="1371600" imgH="330120" progId="Equation.DSMT4">
                  <p:embed/>
                </p:oleObj>
              </mc:Choice>
              <mc:Fallback>
                <p:oleObj name="Equation" r:id="rId20" imgW="1371600" imgH="330120" progId="Equation.DSMT4">
                  <p:embed/>
                  <p:pic>
                    <p:nvPicPr>
                      <p:cNvPr id="16" name="Objekt 15">
                        <a:extLst>
                          <a:ext uri="{FF2B5EF4-FFF2-40B4-BE49-F238E27FC236}">
                            <a16:creationId xmlns:a16="http://schemas.microsoft.com/office/drawing/2014/main" id="{94323BAC-2827-4F08-BF38-F524098993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13300" y="4135820"/>
                        <a:ext cx="1371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40B5449-8BEA-4C7B-BA3D-CD88F2E9D354}"/>
              </a:ext>
            </a:extLst>
          </p:cNvPr>
          <p:cNvSpPr txBox="1"/>
          <p:nvPr/>
        </p:nvSpPr>
        <p:spPr>
          <a:xfrm>
            <a:off x="2405212" y="3318772"/>
            <a:ext cx="27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DF30022-9DE6-42EC-B7B9-F9B651F77691}"/>
              </a:ext>
            </a:extLst>
          </p:cNvPr>
          <p:cNvSpPr txBox="1"/>
          <p:nvPr/>
        </p:nvSpPr>
        <p:spPr>
          <a:xfrm>
            <a:off x="1478683" y="5725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F8D81D-B165-47B1-B047-691B33FF9AEC}"/>
              </a:ext>
            </a:extLst>
          </p:cNvPr>
          <p:cNvSpPr txBox="1"/>
          <p:nvPr/>
        </p:nvSpPr>
        <p:spPr>
          <a:xfrm>
            <a:off x="3301782" y="57258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44052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FA22D6-3294-44EF-BDCC-6911DD54B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3200" dirty="0"/>
              <a:t>Vielen Dank für Ihre Aufmerksamkeit!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92983E-5E7D-4EE7-AD58-6D59400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35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13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7" y="510740"/>
            <a:ext cx="3958753" cy="358909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2" y="504014"/>
            <a:ext cx="4190958" cy="360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14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7" y="513464"/>
            <a:ext cx="3958753" cy="35836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2" y="504014"/>
            <a:ext cx="4190958" cy="360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8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15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92" y="510740"/>
            <a:ext cx="3958062" cy="358909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2" y="504014"/>
            <a:ext cx="4190958" cy="360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9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16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46" y="510740"/>
            <a:ext cx="3951353" cy="358909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2" y="504014"/>
            <a:ext cx="4190957" cy="360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5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17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46" y="510740"/>
            <a:ext cx="3951353" cy="358909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2" y="504014"/>
            <a:ext cx="4190957" cy="360254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B11B688-AF68-4B9F-BC8A-3B3C5651423B}"/>
              </a:ext>
            </a:extLst>
          </p:cNvPr>
          <p:cNvSpPr txBox="1"/>
          <p:nvPr/>
        </p:nvSpPr>
        <p:spPr>
          <a:xfrm>
            <a:off x="8392226" y="4357937"/>
            <a:ext cx="144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treewidth</a:t>
            </a:r>
            <a:r>
              <a:rPr lang="de-DE" dirty="0"/>
              <a:t> = 5</a:t>
            </a:r>
          </a:p>
        </p:txBody>
      </p:sp>
    </p:spTree>
    <p:extLst>
      <p:ext uri="{BB962C8B-B14F-4D97-AF65-F5344CB8AC3E}">
        <p14:creationId xmlns:p14="http://schemas.microsoft.com/office/powerpoint/2010/main" val="277473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18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87" y="510740"/>
            <a:ext cx="3965474" cy="358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16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19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92" y="514413"/>
            <a:ext cx="3958062" cy="35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6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32397-5721-486E-B2F5-B4B2DDC0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Inhalt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8A5BE8-68C2-403E-A61C-8358A49B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2</a:t>
            </a:fld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49484550-4BC6-40EB-9C15-05C4D8F25F8D}"/>
              </a:ext>
            </a:extLst>
          </p:cNvPr>
          <p:cNvSpPr/>
          <p:nvPr/>
        </p:nvSpPr>
        <p:spPr>
          <a:xfrm>
            <a:off x="1073427" y="2530820"/>
            <a:ext cx="768626" cy="71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355C0B-FE4E-467A-8A48-D6F988761046}"/>
              </a:ext>
            </a:extLst>
          </p:cNvPr>
          <p:cNvSpPr txBox="1"/>
          <p:nvPr/>
        </p:nvSpPr>
        <p:spPr>
          <a:xfrm>
            <a:off x="2252870" y="2627019"/>
            <a:ext cx="71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Was ist </a:t>
            </a:r>
            <a:r>
              <a:rPr lang="de-DE" sz="2800" dirty="0" err="1"/>
              <a:t>treewidth</a:t>
            </a:r>
            <a:r>
              <a:rPr lang="de-DE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043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20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7" y="510740"/>
            <a:ext cx="3958753" cy="358909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2" y="504014"/>
            <a:ext cx="4190958" cy="360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89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21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92" y="511053"/>
            <a:ext cx="3958062" cy="35884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2" y="504014"/>
            <a:ext cx="4190957" cy="360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8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22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92" y="514094"/>
            <a:ext cx="3958062" cy="35823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2" y="504014"/>
            <a:ext cx="4190957" cy="360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41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23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00" y="514094"/>
            <a:ext cx="3952045" cy="35823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2" y="504014"/>
            <a:ext cx="4190957" cy="360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62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24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46" y="514094"/>
            <a:ext cx="3951353" cy="35823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2" y="504014"/>
            <a:ext cx="4190956" cy="360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41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3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25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39" y="514094"/>
            <a:ext cx="3943967" cy="35823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2" y="504014"/>
            <a:ext cx="4190956" cy="3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91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26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39" y="514094"/>
            <a:ext cx="3943967" cy="35823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2" y="504014"/>
            <a:ext cx="4190956" cy="360254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82825EF-4B35-4573-8E6E-3FDA79CB6163}"/>
              </a:ext>
            </a:extLst>
          </p:cNvPr>
          <p:cNvSpPr txBox="1"/>
          <p:nvPr/>
        </p:nvSpPr>
        <p:spPr>
          <a:xfrm>
            <a:off x="8392226" y="4171593"/>
            <a:ext cx="144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treewidth</a:t>
            </a:r>
            <a:r>
              <a:rPr lang="de-DE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2952287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27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87" y="510740"/>
            <a:ext cx="3965474" cy="358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46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28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46" y="514408"/>
            <a:ext cx="3951353" cy="35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92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29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87" y="514094"/>
            <a:ext cx="3937271" cy="35823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2" y="504014"/>
            <a:ext cx="4190956" cy="3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4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32397-5721-486E-B2F5-B4B2DDC0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Inhalt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8A5BE8-68C2-403E-A61C-8358A49B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3</a:t>
            </a:fld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49484550-4BC6-40EB-9C15-05C4D8F25F8D}"/>
              </a:ext>
            </a:extLst>
          </p:cNvPr>
          <p:cNvSpPr/>
          <p:nvPr/>
        </p:nvSpPr>
        <p:spPr>
          <a:xfrm>
            <a:off x="1073427" y="2530820"/>
            <a:ext cx="768626" cy="71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CDD3143C-462B-40B3-933A-5A6F9B65B8F3}"/>
              </a:ext>
            </a:extLst>
          </p:cNvPr>
          <p:cNvSpPr/>
          <p:nvPr/>
        </p:nvSpPr>
        <p:spPr>
          <a:xfrm>
            <a:off x="1073427" y="3779147"/>
            <a:ext cx="768626" cy="71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355C0B-FE4E-467A-8A48-D6F988761046}"/>
              </a:ext>
            </a:extLst>
          </p:cNvPr>
          <p:cNvSpPr txBox="1"/>
          <p:nvPr/>
        </p:nvSpPr>
        <p:spPr>
          <a:xfrm>
            <a:off x="2252870" y="2627019"/>
            <a:ext cx="71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Was ist </a:t>
            </a:r>
            <a:r>
              <a:rPr lang="de-DE" sz="2800" dirty="0" err="1"/>
              <a:t>treewidth</a:t>
            </a:r>
            <a:r>
              <a:rPr lang="de-DE" sz="2800" dirty="0"/>
              <a:t>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53B9355-8F59-4F54-9DAF-1390C6802BB6}"/>
              </a:ext>
            </a:extLst>
          </p:cNvPr>
          <p:cNvSpPr txBox="1"/>
          <p:nvPr/>
        </p:nvSpPr>
        <p:spPr>
          <a:xfrm>
            <a:off x="2252870" y="3875346"/>
            <a:ext cx="71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Bounded</a:t>
            </a:r>
            <a:r>
              <a:rPr lang="de-DE" sz="2800" dirty="0"/>
              <a:t> </a:t>
            </a:r>
            <a:r>
              <a:rPr lang="de-DE" sz="2800" dirty="0" err="1"/>
              <a:t>treewidth</a:t>
            </a:r>
            <a:r>
              <a:rPr lang="de-DE" sz="2800" dirty="0"/>
              <a:t> </a:t>
            </a:r>
            <a:r>
              <a:rPr lang="de-DE" sz="2800" dirty="0" err="1"/>
              <a:t>graphs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09601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30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87" y="520478"/>
            <a:ext cx="3937271" cy="35696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2" y="504014"/>
            <a:ext cx="4190956" cy="3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81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31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87" y="527162"/>
            <a:ext cx="3937271" cy="35562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4" cy="3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29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32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87" y="520790"/>
            <a:ext cx="3937271" cy="35689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4" cy="3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85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33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87" y="520478"/>
            <a:ext cx="3937271" cy="35696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4" cy="3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10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34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87" y="520478"/>
            <a:ext cx="3937270" cy="35696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4" cy="3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20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35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87" y="523503"/>
            <a:ext cx="3937271" cy="35635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4" cy="3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08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36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98" y="523503"/>
            <a:ext cx="3923249" cy="35635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4" cy="360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1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37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98" y="523503"/>
            <a:ext cx="3923249" cy="35635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4" cy="360253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C9C7650-220C-4C9D-911B-CC92480C7FAC}"/>
              </a:ext>
            </a:extLst>
          </p:cNvPr>
          <p:cNvSpPr txBox="1"/>
          <p:nvPr/>
        </p:nvSpPr>
        <p:spPr>
          <a:xfrm>
            <a:off x="8392226" y="4545964"/>
            <a:ext cx="144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treewidth</a:t>
            </a:r>
            <a:r>
              <a:rPr lang="de-DE" dirty="0"/>
              <a:t> = 3</a:t>
            </a:r>
          </a:p>
        </p:txBody>
      </p:sp>
    </p:spTree>
    <p:extLst>
      <p:ext uri="{BB962C8B-B14F-4D97-AF65-F5344CB8AC3E}">
        <p14:creationId xmlns:p14="http://schemas.microsoft.com/office/powerpoint/2010/main" val="4248992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38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98" y="529848"/>
            <a:ext cx="3923249" cy="35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52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39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98" y="523809"/>
            <a:ext cx="3923249" cy="35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9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32397-5721-486E-B2F5-B4B2DDC0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Inhalt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8A5BE8-68C2-403E-A61C-8358A49B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4</a:t>
            </a:fld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49484550-4BC6-40EB-9C15-05C4D8F25F8D}"/>
              </a:ext>
            </a:extLst>
          </p:cNvPr>
          <p:cNvSpPr/>
          <p:nvPr/>
        </p:nvSpPr>
        <p:spPr>
          <a:xfrm>
            <a:off x="1073427" y="2530820"/>
            <a:ext cx="768626" cy="71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CDD3143C-462B-40B3-933A-5A6F9B65B8F3}"/>
              </a:ext>
            </a:extLst>
          </p:cNvPr>
          <p:cNvSpPr/>
          <p:nvPr/>
        </p:nvSpPr>
        <p:spPr>
          <a:xfrm>
            <a:off x="1073427" y="3779147"/>
            <a:ext cx="768626" cy="71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A72AEFE8-A55E-4524-8766-D78A166EBE0E}"/>
              </a:ext>
            </a:extLst>
          </p:cNvPr>
          <p:cNvSpPr/>
          <p:nvPr/>
        </p:nvSpPr>
        <p:spPr>
          <a:xfrm>
            <a:off x="1073427" y="5027474"/>
            <a:ext cx="768626" cy="715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355C0B-FE4E-467A-8A48-D6F988761046}"/>
              </a:ext>
            </a:extLst>
          </p:cNvPr>
          <p:cNvSpPr txBox="1"/>
          <p:nvPr/>
        </p:nvSpPr>
        <p:spPr>
          <a:xfrm>
            <a:off x="2252870" y="2627019"/>
            <a:ext cx="71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Was ist </a:t>
            </a:r>
            <a:r>
              <a:rPr lang="de-DE" sz="2800" dirty="0" err="1"/>
              <a:t>treewidth</a:t>
            </a:r>
            <a:r>
              <a:rPr lang="de-DE" sz="2800" dirty="0"/>
              <a:t>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53B9355-8F59-4F54-9DAF-1390C6802BB6}"/>
              </a:ext>
            </a:extLst>
          </p:cNvPr>
          <p:cNvSpPr txBox="1"/>
          <p:nvPr/>
        </p:nvSpPr>
        <p:spPr>
          <a:xfrm>
            <a:off x="2252870" y="3875346"/>
            <a:ext cx="71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Bounded</a:t>
            </a:r>
            <a:r>
              <a:rPr lang="de-DE" sz="2800" dirty="0"/>
              <a:t> </a:t>
            </a:r>
            <a:r>
              <a:rPr lang="de-DE" sz="2800" dirty="0" err="1"/>
              <a:t>treewidth</a:t>
            </a:r>
            <a:r>
              <a:rPr lang="de-DE" sz="2800" dirty="0"/>
              <a:t> </a:t>
            </a:r>
            <a:r>
              <a:rPr lang="de-DE" sz="2800" dirty="0" err="1"/>
              <a:t>graphs</a:t>
            </a:r>
            <a:endParaRPr lang="de-DE" sz="28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336CE02-AE88-4C2C-92A6-C6707711DFC4}"/>
              </a:ext>
            </a:extLst>
          </p:cNvPr>
          <p:cNvSpPr txBox="1"/>
          <p:nvPr/>
        </p:nvSpPr>
        <p:spPr>
          <a:xfrm>
            <a:off x="2252870" y="5123673"/>
            <a:ext cx="716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Welchen Nutzen hat </a:t>
            </a:r>
            <a:r>
              <a:rPr lang="de-DE" sz="2800" dirty="0" err="1"/>
              <a:t>treewidth</a:t>
            </a:r>
            <a:r>
              <a:rPr lang="de-DE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4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40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98" y="526834"/>
            <a:ext cx="3923249" cy="355690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3" cy="360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80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41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98" y="526834"/>
            <a:ext cx="3923248" cy="355690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3" cy="360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82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42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98" y="527146"/>
            <a:ext cx="3923248" cy="35562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3" cy="360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9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43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42" y="527146"/>
            <a:ext cx="3922560" cy="35562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3" cy="360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96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44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72" y="527146"/>
            <a:ext cx="3915900" cy="35562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2" cy="360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45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3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45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72" y="536813"/>
            <a:ext cx="3915900" cy="35369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2" cy="360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98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46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63" y="536813"/>
            <a:ext cx="3901917" cy="35369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2" cy="36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60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47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51" y="536813"/>
            <a:ext cx="3893941" cy="35369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1" cy="36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36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7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8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48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51" y="536813"/>
            <a:ext cx="3893941" cy="35369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1" cy="3602537"/>
          </a:xfrm>
          <a:prstGeom prst="rect">
            <a:avLst/>
          </a:prstGeom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B313A16D-BF1F-4A4C-9948-C6CF862BE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971542"/>
              </p:ext>
            </p:extLst>
          </p:nvPr>
        </p:nvGraphicFramePr>
        <p:xfrm>
          <a:off x="7820025" y="4618038"/>
          <a:ext cx="2590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9" name="Equation" r:id="rId9" imgW="2590560" imgH="241200" progId="Equation.DSMT4">
                  <p:embed/>
                </p:oleObj>
              </mc:Choice>
              <mc:Fallback>
                <p:oleObj name="Equation" r:id="rId9" imgW="2590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20025" y="4618038"/>
                        <a:ext cx="2590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14372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49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51" y="536813"/>
            <a:ext cx="3893941" cy="35369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1" cy="36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1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333AE-566A-4508-BBCA-9B9D85B9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Treewidth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1E3EBE-52AE-404B-81A4-D5286505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957DBA2-F7B7-4F5B-9F7C-4DC757D67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623184"/>
              </p:ext>
            </p:extLst>
          </p:nvPr>
        </p:nvGraphicFramePr>
        <p:xfrm>
          <a:off x="838200" y="2380422"/>
          <a:ext cx="10464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2" name="Equation" r:id="rId3" imgW="10464480" imgH="2361960" progId="Equation.DSMT4">
                  <p:embed/>
                </p:oleObj>
              </mc:Choice>
              <mc:Fallback>
                <p:oleObj name="Equation" r:id="rId3" imgW="10464480" imgH="2361960" progId="Equation.DSMT4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0684F64F-51CE-43A2-82EC-C380C0584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380422"/>
                        <a:ext cx="104648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243DC7F3-426A-4C60-A429-10BDE918FC63}"/>
              </a:ext>
            </a:extLst>
          </p:cNvPr>
          <p:cNvSpPr txBox="1"/>
          <p:nvPr/>
        </p:nvSpPr>
        <p:spPr>
          <a:xfrm>
            <a:off x="838200" y="1980312"/>
            <a:ext cx="1245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2161996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1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50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51" y="536813"/>
            <a:ext cx="3893941" cy="35369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1" cy="3602536"/>
          </a:xfrm>
          <a:prstGeom prst="rect">
            <a:avLst/>
          </a:prstGeom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3FFFCF0-3A44-466A-B980-7FD10E8F3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034749"/>
              </p:ext>
            </p:extLst>
          </p:nvPr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2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821FB051-34FA-42D1-A974-BD9D4A86F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366828"/>
              </p:ext>
            </p:extLst>
          </p:nvPr>
        </p:nvGraphicFramePr>
        <p:xfrm>
          <a:off x="7889875" y="4616450"/>
          <a:ext cx="2451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3" name="Equation" r:id="rId10" imgW="2450880" imgH="228600" progId="Equation.DSMT4">
                  <p:embed/>
                </p:oleObj>
              </mc:Choice>
              <mc:Fallback>
                <p:oleObj name="Equation" r:id="rId10" imgW="2450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89875" y="4616450"/>
                        <a:ext cx="2451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216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7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51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51" y="536813"/>
            <a:ext cx="3893941" cy="35369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1" cy="36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869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3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52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51" y="536813"/>
            <a:ext cx="3893941" cy="353694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1" cy="3602536"/>
          </a:xfrm>
          <a:prstGeom prst="rect">
            <a:avLst/>
          </a:prstGeom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5860783B-21EB-4D21-A078-18E682247E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686106"/>
              </p:ext>
            </p:extLst>
          </p:nvPr>
        </p:nvGraphicFramePr>
        <p:xfrm>
          <a:off x="7902008" y="4616328"/>
          <a:ext cx="2425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4" name="Equation" r:id="rId9" imgW="2425680" imgH="228600" progId="Equation.DSMT4">
                  <p:embed/>
                </p:oleObj>
              </mc:Choice>
              <mc:Fallback>
                <p:oleObj name="Equation" r:id="rId9" imgW="2425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02008" y="4616328"/>
                        <a:ext cx="2425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0276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53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63" y="539501"/>
            <a:ext cx="3901917" cy="35315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1" cy="36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292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54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0" y="539501"/>
            <a:ext cx="3888022" cy="35315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1" cy="36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7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3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55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0" y="539501"/>
            <a:ext cx="3888022" cy="35315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1" cy="360253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5C21871-6237-4B00-82F2-419A0D2421BB}"/>
              </a:ext>
            </a:extLst>
          </p:cNvPr>
          <p:cNvSpPr txBox="1"/>
          <p:nvPr/>
        </p:nvSpPr>
        <p:spPr>
          <a:xfrm>
            <a:off x="8453138" y="4545962"/>
            <a:ext cx="144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treewidth</a:t>
            </a:r>
            <a:r>
              <a:rPr lang="de-DE" dirty="0"/>
              <a:t> = 2</a:t>
            </a:r>
          </a:p>
        </p:txBody>
      </p:sp>
    </p:spTree>
    <p:extLst>
      <p:ext uri="{BB962C8B-B14F-4D97-AF65-F5344CB8AC3E}">
        <p14:creationId xmlns:p14="http://schemas.microsoft.com/office/powerpoint/2010/main" val="32551171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5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56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0" y="545789"/>
            <a:ext cx="3888022" cy="351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70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7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57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0" y="545789"/>
            <a:ext cx="3888022" cy="351898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DE84F43-8A71-406B-A46C-AA2B2DC1FA1A}"/>
              </a:ext>
            </a:extLst>
          </p:cNvPr>
          <p:cNvSpPr txBox="1"/>
          <p:nvPr/>
        </p:nvSpPr>
        <p:spPr>
          <a:xfrm>
            <a:off x="2355850" y="4387261"/>
            <a:ext cx="88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Lemma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D94764D3-6062-47A7-B61E-735206528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58904"/>
              </p:ext>
            </p:extLst>
          </p:nvPr>
        </p:nvGraphicFramePr>
        <p:xfrm>
          <a:off x="2355850" y="4778224"/>
          <a:ext cx="5461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8" name="Equation" r:id="rId8" imgW="5460840" imgH="253800" progId="Equation.DSMT4">
                  <p:embed/>
                </p:oleObj>
              </mc:Choice>
              <mc:Fallback>
                <p:oleObj name="Equation" r:id="rId8" imgW="54608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55850" y="4778224"/>
                        <a:ext cx="54610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6903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1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58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0" y="634214"/>
            <a:ext cx="3888022" cy="33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699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5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59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0" y="634214"/>
            <a:ext cx="3888022" cy="33421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83" y="504014"/>
            <a:ext cx="4190950" cy="36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1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333AE-566A-4508-BBCA-9B9D85B9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Treewidth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1E3EBE-52AE-404B-81A4-D5286505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957DBA2-F7B7-4F5B-9F7C-4DC757D678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380422"/>
          <a:ext cx="10464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6" name="Equation" r:id="rId3" imgW="10464480" imgH="2361960" progId="Equation.DSMT4">
                  <p:embed/>
                </p:oleObj>
              </mc:Choice>
              <mc:Fallback>
                <p:oleObj name="Equation" r:id="rId3" imgW="10464480" imgH="236196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7957DBA2-F7B7-4F5B-9F7C-4DC757D678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380422"/>
                        <a:ext cx="104648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243DC7F3-426A-4C60-A429-10BDE918FC63}"/>
              </a:ext>
            </a:extLst>
          </p:cNvPr>
          <p:cNvSpPr txBox="1"/>
          <p:nvPr/>
        </p:nvSpPr>
        <p:spPr>
          <a:xfrm>
            <a:off x="838200" y="1980312"/>
            <a:ext cx="1245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Definition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DCDE06-90B6-4BF4-9336-AFBDC0421A96}"/>
              </a:ext>
            </a:extLst>
          </p:cNvPr>
          <p:cNvSpPr txBox="1"/>
          <p:nvPr/>
        </p:nvSpPr>
        <p:spPr>
          <a:xfrm>
            <a:off x="838200" y="5432356"/>
            <a:ext cx="654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Die </a:t>
            </a:r>
            <a:r>
              <a:rPr lang="de-DE" dirty="0" err="1"/>
              <a:t>treewidth</a:t>
            </a:r>
            <a:r>
              <a:rPr lang="de-DE" dirty="0"/>
              <a:t> ist ein Maß dafür, wie „baum-ähnlich“ ein Graph ist</a:t>
            </a:r>
          </a:p>
        </p:txBody>
      </p:sp>
    </p:spTree>
    <p:extLst>
      <p:ext uri="{BB962C8B-B14F-4D97-AF65-F5344CB8AC3E}">
        <p14:creationId xmlns:p14="http://schemas.microsoft.com/office/powerpoint/2010/main" val="8115249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9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60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0" y="634214"/>
            <a:ext cx="3888021" cy="33421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19" y="504014"/>
            <a:ext cx="4075478" cy="36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375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3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61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0" y="634214"/>
            <a:ext cx="3888021" cy="33421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19" y="504014"/>
            <a:ext cx="4075478" cy="36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781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1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62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0" y="634214"/>
            <a:ext cx="3888021" cy="3342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19" y="504014"/>
            <a:ext cx="4075478" cy="3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790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5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63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0" y="634214"/>
            <a:ext cx="3888021" cy="3342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19" y="504014"/>
            <a:ext cx="4075478" cy="3602535"/>
          </a:xfrm>
          <a:prstGeom prst="rect">
            <a:avLst/>
          </a:prstGeom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EA46A43-D98C-481A-A8A9-6422532C76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519596"/>
              </p:ext>
            </p:extLst>
          </p:nvPr>
        </p:nvGraphicFramePr>
        <p:xfrm>
          <a:off x="8112125" y="4116388"/>
          <a:ext cx="2006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6" name="Equation" r:id="rId9" imgW="2006280" imgH="241200" progId="Equation.DSMT4">
                  <p:embed/>
                </p:oleObj>
              </mc:Choice>
              <mc:Fallback>
                <p:oleObj name="Equation" r:id="rId9" imgW="2006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12125" y="4116388"/>
                        <a:ext cx="20066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14603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3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64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0" y="634214"/>
            <a:ext cx="3888021" cy="3342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19" y="504014"/>
            <a:ext cx="4075477" cy="3602535"/>
          </a:xfrm>
          <a:prstGeom prst="rect">
            <a:avLst/>
          </a:prstGeom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456006A7-41A1-41D4-8CB1-0FB527177E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57890"/>
              </p:ext>
            </p:extLst>
          </p:nvPr>
        </p:nvGraphicFramePr>
        <p:xfrm>
          <a:off x="9058275" y="414813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4" name="Equation" r:id="rId9" imgW="114120" imgH="177480" progId="Equation.DSMT4">
                  <p:embed/>
                </p:oleObj>
              </mc:Choice>
              <mc:Fallback>
                <p:oleObj name="Equation" r:id="rId9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58275" y="4148138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C569C107-7837-4243-84D1-DAD343D15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804914"/>
              </p:ext>
            </p:extLst>
          </p:nvPr>
        </p:nvGraphicFramePr>
        <p:xfrm>
          <a:off x="8029575" y="4148138"/>
          <a:ext cx="2057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5" name="Equation" r:id="rId10" imgW="2057400" imgH="241200" progId="Equation.DSMT4">
                  <p:embed/>
                </p:oleObj>
              </mc:Choice>
              <mc:Fallback>
                <p:oleObj name="Equation" r:id="rId10" imgW="2057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29575" y="4148138"/>
                        <a:ext cx="2057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3788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7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8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65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10" y="634214"/>
            <a:ext cx="3888021" cy="3342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19" y="504014"/>
            <a:ext cx="4075477" cy="3602535"/>
          </a:xfrm>
          <a:prstGeom prst="rect">
            <a:avLst/>
          </a:prstGeom>
        </p:spPr>
      </p:pic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2961EC5-7FCC-47A6-95F4-05B308D40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190652"/>
              </p:ext>
            </p:extLst>
          </p:nvPr>
        </p:nvGraphicFramePr>
        <p:xfrm>
          <a:off x="8111557" y="4106549"/>
          <a:ext cx="2006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9" name="Equation" r:id="rId9" imgW="2006280" imgH="241200" progId="Equation.DSMT4">
                  <p:embed/>
                </p:oleObj>
              </mc:Choice>
              <mc:Fallback>
                <p:oleObj name="Equation" r:id="rId9" imgW="2006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11557" y="4106549"/>
                        <a:ext cx="20066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0990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66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38" y="519573"/>
            <a:ext cx="3692624" cy="334213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9CD9EC0-5844-4813-8F66-30051F7147B3}"/>
              </a:ext>
            </a:extLst>
          </p:cNvPr>
          <p:cNvSpPr txBox="1"/>
          <p:nvPr/>
        </p:nvSpPr>
        <p:spPr>
          <a:xfrm>
            <a:off x="5316216" y="4476238"/>
            <a:ext cx="144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treewidth</a:t>
            </a:r>
            <a:r>
              <a:rPr lang="de-DE" dirty="0"/>
              <a:t> = 2</a:t>
            </a:r>
          </a:p>
        </p:txBody>
      </p:sp>
    </p:spTree>
    <p:extLst>
      <p:ext uri="{BB962C8B-B14F-4D97-AF65-F5344CB8AC3E}">
        <p14:creationId xmlns:p14="http://schemas.microsoft.com/office/powerpoint/2010/main" val="35837852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67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38" y="519573"/>
            <a:ext cx="3692624" cy="334213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9CD9EC0-5844-4813-8F66-30051F7147B3}"/>
              </a:ext>
            </a:extLst>
          </p:cNvPr>
          <p:cNvSpPr txBox="1"/>
          <p:nvPr/>
        </p:nvSpPr>
        <p:spPr>
          <a:xfrm>
            <a:off x="5316216" y="4476238"/>
            <a:ext cx="144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treewidth</a:t>
            </a:r>
            <a:r>
              <a:rPr lang="de-DE" dirty="0"/>
              <a:t> = 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FFEE157-C92C-4D2F-BF32-D3557174137F}"/>
              </a:ext>
            </a:extLst>
          </p:cNvPr>
          <p:cNvSpPr txBox="1"/>
          <p:nvPr/>
        </p:nvSpPr>
        <p:spPr>
          <a:xfrm>
            <a:off x="1782049" y="5460097"/>
            <a:ext cx="8742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Lemma</a:t>
            </a:r>
          </a:p>
          <a:p>
            <a:r>
              <a:rPr lang="de-DE" dirty="0"/>
              <a:t>Die </a:t>
            </a:r>
            <a:r>
              <a:rPr lang="de-DE" i="1" dirty="0" err="1"/>
              <a:t>treewidth</a:t>
            </a:r>
            <a:r>
              <a:rPr lang="de-DE" i="1" dirty="0"/>
              <a:t> </a:t>
            </a:r>
            <a:r>
              <a:rPr lang="de-DE" dirty="0"/>
              <a:t>eines Graphen zu bestimmen ist auf allgemeinen Graphen ein </a:t>
            </a:r>
            <a:r>
              <a:rPr lang="de-DE" i="1" dirty="0"/>
              <a:t>NP</a:t>
            </a:r>
            <a:r>
              <a:rPr lang="de-DE" dirty="0"/>
              <a:t>-vollständig.</a:t>
            </a:r>
          </a:p>
        </p:txBody>
      </p:sp>
    </p:spTree>
    <p:extLst>
      <p:ext uri="{BB962C8B-B14F-4D97-AF65-F5344CB8AC3E}">
        <p14:creationId xmlns:p14="http://schemas.microsoft.com/office/powerpoint/2010/main" val="23937479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98A9B-759E-48D9-8C4B-C114AEC9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Bounded</a:t>
            </a:r>
            <a:r>
              <a:rPr lang="de-DE" dirty="0"/>
              <a:t> </a:t>
            </a:r>
            <a:r>
              <a:rPr lang="de-DE" dirty="0" err="1"/>
              <a:t>treewidth</a:t>
            </a:r>
            <a:r>
              <a:rPr lang="de-DE" dirty="0"/>
              <a:t> Graphs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F3F06A-0F4F-4D8D-B31B-3992BA65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68</a:t>
            </a:fld>
            <a:endParaRPr lang="de-DE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3E700A69-5FFD-484A-BB2A-42ACADE96AF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796259"/>
              </p:ext>
            </p:extLst>
          </p:nvPr>
        </p:nvGraphicFramePr>
        <p:xfrm>
          <a:off x="952500" y="2263602"/>
          <a:ext cx="9029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5" name="Equation" r:id="rId3" imgW="9029520" imgH="533160" progId="Equation.DSMT4">
                  <p:embed/>
                </p:oleObj>
              </mc:Choice>
              <mc:Fallback>
                <p:oleObj name="Equation" r:id="rId3" imgW="9029520" imgH="533160" progId="Equation.DSMT4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143B040E-E8E1-42DA-8BE2-4BA256441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00" y="2263602"/>
                        <a:ext cx="9029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4D1880F7-5A03-4684-B05A-1D3B982B9269}"/>
              </a:ext>
            </a:extLst>
          </p:cNvPr>
          <p:cNvSpPr txBox="1"/>
          <p:nvPr/>
        </p:nvSpPr>
        <p:spPr>
          <a:xfrm>
            <a:off x="914400" y="1894270"/>
            <a:ext cx="113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Definition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50B0295-28F6-4853-99A7-3339972E8C3F}"/>
              </a:ext>
            </a:extLst>
          </p:cNvPr>
          <p:cNvSpPr txBox="1">
            <a:spLocks/>
          </p:cNvSpPr>
          <p:nvPr/>
        </p:nvSpPr>
        <p:spPr>
          <a:xfrm>
            <a:off x="838200" y="3429000"/>
            <a:ext cx="10515600" cy="292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/>
              <a:t>Graphen mit </a:t>
            </a:r>
            <a:r>
              <a:rPr lang="de-DE" sz="1800" b="1" dirty="0" err="1"/>
              <a:t>bounded</a:t>
            </a:r>
            <a:r>
              <a:rPr lang="de-DE" sz="1800" b="1" dirty="0"/>
              <a:t> </a:t>
            </a:r>
            <a:r>
              <a:rPr lang="de-DE" sz="1800" b="1" dirty="0" err="1"/>
              <a:t>treewidth</a:t>
            </a:r>
            <a:endParaRPr lang="de-DE" sz="1800" b="1" dirty="0"/>
          </a:p>
          <a:p>
            <a:r>
              <a:rPr lang="de-DE" sz="1800" dirty="0"/>
              <a:t>Bäume / Wälder (</a:t>
            </a:r>
            <a:r>
              <a:rPr lang="de-DE" sz="1800" dirty="0" err="1"/>
              <a:t>treewidth</a:t>
            </a:r>
            <a:r>
              <a:rPr lang="de-DE" sz="1800" dirty="0"/>
              <a:t> 1)</a:t>
            </a:r>
          </a:p>
          <a:p>
            <a:r>
              <a:rPr lang="de-DE" sz="1800" dirty="0"/>
              <a:t>Vollständige Graphen (</a:t>
            </a:r>
            <a:r>
              <a:rPr lang="de-DE" sz="1800" dirty="0" err="1"/>
              <a:t>treewidth</a:t>
            </a:r>
            <a:r>
              <a:rPr lang="de-DE" sz="1800" dirty="0"/>
              <a:t> n – 1)</a:t>
            </a:r>
          </a:p>
          <a:p>
            <a:r>
              <a:rPr lang="de-DE" sz="1800" dirty="0"/>
              <a:t>Kreise (</a:t>
            </a:r>
            <a:r>
              <a:rPr lang="de-DE" sz="1800" dirty="0" err="1"/>
              <a:t>treewidth</a:t>
            </a:r>
            <a:r>
              <a:rPr lang="de-DE" sz="1800" dirty="0"/>
              <a:t> 2)</a:t>
            </a:r>
          </a:p>
          <a:p>
            <a:r>
              <a:rPr lang="de-DE" sz="1800" dirty="0"/>
              <a:t>Außerplanare Graphen (</a:t>
            </a:r>
            <a:r>
              <a:rPr lang="de-DE" sz="1800" dirty="0" err="1"/>
              <a:t>treewidth</a:t>
            </a:r>
            <a:r>
              <a:rPr lang="de-DE" sz="1800" dirty="0"/>
              <a:t> 2)</a:t>
            </a:r>
          </a:p>
          <a:p>
            <a:r>
              <a:rPr lang="de-DE" sz="1800" dirty="0"/>
              <a:t>Series-parallel </a:t>
            </a:r>
            <a:r>
              <a:rPr lang="de-DE" sz="1800" dirty="0" err="1"/>
              <a:t>graphs</a:t>
            </a:r>
            <a:r>
              <a:rPr lang="de-DE" sz="1800" dirty="0"/>
              <a:t> (</a:t>
            </a:r>
            <a:r>
              <a:rPr lang="de-DE" sz="1800" dirty="0" err="1"/>
              <a:t>treewidth</a:t>
            </a:r>
            <a:r>
              <a:rPr lang="de-DE" sz="1800" dirty="0"/>
              <a:t> 2)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7281863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Bäume / Wälder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69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B2D643-E8E3-45DC-A749-B61331D7D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8751"/>
            <a:ext cx="3857625" cy="3341397"/>
          </a:xfrm>
          <a:prstGeom prst="rect">
            <a:avLst/>
          </a:prstGeom>
        </p:spPr>
      </p:pic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DE69C1E4-34AE-46B7-95AA-2BCC66F4F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377786"/>
              </p:ext>
            </p:extLst>
          </p:nvPr>
        </p:nvGraphicFramePr>
        <p:xfrm>
          <a:off x="5080000" y="2690813"/>
          <a:ext cx="62738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4" name="Equation" r:id="rId4" imgW="6273720" imgH="1473120" progId="Equation.DSMT4">
                  <p:embed/>
                </p:oleObj>
              </mc:Choice>
              <mc:Fallback>
                <p:oleObj name="Equation" r:id="rId4" imgW="627372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0" y="2690813"/>
                        <a:ext cx="6273800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72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7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28" y="507067"/>
            <a:ext cx="3973592" cy="359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033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Bäume / Wälder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70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B2D643-E8E3-45DC-A749-B61331D7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8751"/>
            <a:ext cx="3857625" cy="33413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4005C6-A739-4800-9BC3-5D8D3EA56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92" y="1977616"/>
            <a:ext cx="5690008" cy="32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931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Bäume / Wälder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71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B2D643-E8E3-45DC-A749-B61331D7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8751"/>
            <a:ext cx="3857624" cy="33413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4005C6-A739-4800-9BC3-5D8D3EA56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66" y="1977616"/>
            <a:ext cx="5432059" cy="32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129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Bäume / Wälder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72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B2D643-E8E3-45DC-A749-B61331D7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8751"/>
            <a:ext cx="3857625" cy="33413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4005C6-A739-4800-9BC3-5D8D3EA56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92" y="1977616"/>
            <a:ext cx="5690008" cy="32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731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Bäume / Wälder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73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B2D643-E8E3-45DC-A749-B61331D7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8751"/>
            <a:ext cx="3857625" cy="33413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4005C6-A739-4800-9BC3-5D8D3EA56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92" y="1977616"/>
            <a:ext cx="5690008" cy="32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790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Bäume / Wälder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74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B2D643-E8E3-45DC-A749-B61331D7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6" y="1881810"/>
            <a:ext cx="3924730" cy="337753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4005C6-A739-4800-9BC3-5D8D3EA56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93" y="1977616"/>
            <a:ext cx="5690006" cy="32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332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Bäume / Wälder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75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B2D643-E8E3-45DC-A749-B61331D7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8751"/>
            <a:ext cx="3857625" cy="33413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4005C6-A739-4800-9BC3-5D8D3EA56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93" y="1977616"/>
            <a:ext cx="5690006" cy="32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917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Bäume / Wälder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76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B2D643-E8E3-45DC-A749-B61331D7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8751"/>
            <a:ext cx="3857625" cy="33413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4005C6-A739-4800-9BC3-5D8D3EA56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94" y="1977616"/>
            <a:ext cx="5690004" cy="32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179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Bäume / Wälder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77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B2D643-E8E3-45DC-A749-B61331D7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8751"/>
            <a:ext cx="3857625" cy="334139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4005C6-A739-4800-9BC3-5D8D3EA56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94" y="1977616"/>
            <a:ext cx="5690004" cy="32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24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Bäume / Wälder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78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4005C6-A739-4800-9BC3-5D8D3EA56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98" y="1963761"/>
            <a:ext cx="5690003" cy="32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5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Vollständige Graphen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79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8D108C-89B2-4CEC-9489-76E0F133E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432"/>
            <a:ext cx="3781425" cy="3524250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26101403-0977-45C2-AEAB-5275E7A7C9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645766"/>
              </p:ext>
            </p:extLst>
          </p:nvPr>
        </p:nvGraphicFramePr>
        <p:xfrm>
          <a:off x="5168900" y="3086169"/>
          <a:ext cx="61849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Equation" r:id="rId4" imgW="6184800" imgH="876240" progId="Equation.DSMT4">
                  <p:embed/>
                </p:oleObj>
              </mc:Choice>
              <mc:Fallback>
                <p:oleObj name="Equation" r:id="rId4" imgW="618480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8900" y="3086169"/>
                        <a:ext cx="618490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31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8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87" y="507067"/>
            <a:ext cx="3965474" cy="359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168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Vollständige Graphen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80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8D108C-89B2-4CEC-9489-76E0F133E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432"/>
            <a:ext cx="3781425" cy="35242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DA1C87-F99C-42F5-898E-83B1D86A2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7" y="2011432"/>
            <a:ext cx="45053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87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Vollständige Graphen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81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8D108C-89B2-4CEC-9489-76E0F133E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432"/>
            <a:ext cx="3781425" cy="35242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DA1C87-F99C-42F5-898E-83B1D86A2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7" y="2011432"/>
            <a:ext cx="45053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278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Vollständige Graphen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82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8D108C-89B2-4CEC-9489-76E0F133E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432"/>
            <a:ext cx="3781425" cy="35242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DA1C87-F99C-42F5-898E-83B1D86A2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7" y="2011432"/>
            <a:ext cx="45053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702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Vollständige Graphen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83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8D108C-89B2-4CEC-9489-76E0F133E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432"/>
            <a:ext cx="3781425" cy="35242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DA1C87-F99C-42F5-898E-83B1D86A2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7" y="2011432"/>
            <a:ext cx="4505325" cy="3524250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BA661BD1-ADF9-49CE-A8B7-22522AF09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84151"/>
              </p:ext>
            </p:extLst>
          </p:nvPr>
        </p:nvGraphicFramePr>
        <p:xfrm>
          <a:off x="8000999" y="5535682"/>
          <a:ext cx="1219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0" name="Equation" r:id="rId5" imgW="1218960" imgH="253800" progId="Equation.DSMT4">
                  <p:embed/>
                </p:oleObj>
              </mc:Choice>
              <mc:Fallback>
                <p:oleObj name="Equation" r:id="rId5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0999" y="5535682"/>
                        <a:ext cx="12192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26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Vollständige Graphen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84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8D108C-89B2-4CEC-9489-76E0F133E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432"/>
            <a:ext cx="3781425" cy="35242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DA1C87-F99C-42F5-898E-83B1D86A2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7" y="2011432"/>
            <a:ext cx="4505325" cy="3524250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D0D0E84E-D770-47B3-BE07-7860680E1B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769403"/>
              </p:ext>
            </p:extLst>
          </p:nvPr>
        </p:nvGraphicFramePr>
        <p:xfrm>
          <a:off x="8000999" y="5535682"/>
          <a:ext cx="1219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4" name="Equation" r:id="rId5" imgW="1218960" imgH="253800" progId="Equation.DSMT4">
                  <p:embed/>
                </p:oleObj>
              </mc:Choice>
              <mc:Fallback>
                <p:oleObj name="Equation" r:id="rId5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0999" y="5535682"/>
                        <a:ext cx="12192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3621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Vollständige Graphen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85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8D108C-89B2-4CEC-9489-76E0F133E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432"/>
            <a:ext cx="3781425" cy="35242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DA1C87-F99C-42F5-898E-83B1D86A2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7" y="2011432"/>
            <a:ext cx="4505325" cy="3524250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80A62BE2-6076-4AE5-B0D4-7370CB7516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280549"/>
              </p:ext>
            </p:extLst>
          </p:nvPr>
        </p:nvGraphicFramePr>
        <p:xfrm>
          <a:off x="8000999" y="5535682"/>
          <a:ext cx="1219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8" name="Equation" r:id="rId5" imgW="1218960" imgH="253800" progId="Equation.DSMT4">
                  <p:embed/>
                </p:oleObj>
              </mc:Choice>
              <mc:Fallback>
                <p:oleObj name="Equation" r:id="rId5" imgW="1218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0999" y="5535682"/>
                        <a:ext cx="12192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69276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Kreise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86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8D108C-89B2-4CEC-9489-76E0F133E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0957"/>
            <a:ext cx="37814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70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Kreise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87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8D108C-89B2-4CEC-9489-76E0F133E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0957"/>
            <a:ext cx="3781425" cy="3505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88BFA44-C207-48CA-8057-A6B9F3370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020957"/>
            <a:ext cx="45529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367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Kreise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88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8D108C-89B2-4CEC-9489-76E0F133E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0957"/>
            <a:ext cx="3781425" cy="3505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88BFA44-C207-48CA-8057-A6B9F3370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020957"/>
            <a:ext cx="4552950" cy="3505200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CD7F75B1-FE56-4649-B788-5A24A10ED9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824719"/>
              </p:ext>
            </p:extLst>
          </p:nvPr>
        </p:nvGraphicFramePr>
        <p:xfrm>
          <a:off x="7613650" y="5526157"/>
          <a:ext cx="19939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Equation" r:id="rId5" imgW="1993680" imgH="253800" progId="Equation.DSMT4">
                  <p:embed/>
                </p:oleObj>
              </mc:Choice>
              <mc:Fallback>
                <p:oleObj name="Equation" r:id="rId5" imgW="1993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13650" y="5526157"/>
                        <a:ext cx="19939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92892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Kreise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89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8D108C-89B2-4CEC-9489-76E0F133E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0957"/>
            <a:ext cx="3781425" cy="3505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88BFA44-C207-48CA-8057-A6B9F3370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020957"/>
            <a:ext cx="4552950" cy="3505200"/>
          </a:xfrm>
          <a:prstGeom prst="rect">
            <a:avLst/>
          </a:prstGeom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DF5CDE87-F3F0-4298-8FBA-7E8CCF143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535252"/>
              </p:ext>
            </p:extLst>
          </p:nvPr>
        </p:nvGraphicFramePr>
        <p:xfrm>
          <a:off x="7562850" y="5526157"/>
          <a:ext cx="2095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6" name="Equation" r:id="rId5" imgW="2095200" imgH="253800" progId="Equation.DSMT4">
                  <p:embed/>
                </p:oleObj>
              </mc:Choice>
              <mc:Fallback>
                <p:oleObj name="Equation" r:id="rId5" imgW="2095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62850" y="5526157"/>
                        <a:ext cx="2095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94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41E9AD63-1751-4851-94F3-362A5AB42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8850" y="56054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41E9AD63-1751-4851-94F3-362A5AB42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560546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5D75092F-9038-48AA-B594-22C571672C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5850" y="5354707"/>
          <a:ext cx="7594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5" imgW="7594560" imgH="1104840" progId="Equation.DSMT4">
                  <p:embed/>
                </p:oleObj>
              </mc:Choice>
              <mc:Fallback>
                <p:oleObj name="Equation" r:id="rId5" imgW="7594560" imgH="1104840" progId="Equation.DSMT4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5D75092F-9038-48AA-B594-22C571672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5850" y="5354707"/>
                        <a:ext cx="75946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213283-6F88-4295-B2EB-1FD8DB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9</a:t>
            </a:fld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3CEFDAD-1B24-4742-B9CE-E9120B6EB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87" y="507067"/>
            <a:ext cx="3965474" cy="35964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502D335-7CB2-44B4-B420-AF9E680D09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418" y="1414929"/>
            <a:ext cx="3127709" cy="26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149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Kreise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90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8D108C-89B2-4CEC-9489-76E0F133E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0957"/>
            <a:ext cx="3781425" cy="35052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88BFA44-C207-48CA-8057-A6B9F3370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020957"/>
            <a:ext cx="45529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506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Außerplanare Graphen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91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8D108C-89B2-4CEC-9489-76E0F133E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7128"/>
            <a:ext cx="4581492" cy="3175882"/>
          </a:xfrm>
          <a:prstGeom prst="rect">
            <a:avLst/>
          </a:prstGeom>
        </p:spPr>
      </p:pic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EF03C938-6900-46D8-A196-3088C670A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062581"/>
              </p:ext>
            </p:extLst>
          </p:nvPr>
        </p:nvGraphicFramePr>
        <p:xfrm>
          <a:off x="5519806" y="2933564"/>
          <a:ext cx="449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8" name="Equation" r:id="rId4" imgW="4495680" imgH="533160" progId="Equation.DSMT4">
                  <p:embed/>
                </p:oleObj>
              </mc:Choice>
              <mc:Fallback>
                <p:oleObj name="Equation" r:id="rId4" imgW="4495680" imgH="533160" progId="Equation.DSMT4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EF03C938-6900-46D8-A196-3088C670A8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9806" y="2933564"/>
                        <a:ext cx="4495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D553D7C8-9F45-43CD-9307-90B5D0F1AB10}"/>
              </a:ext>
            </a:extLst>
          </p:cNvPr>
          <p:cNvSpPr txBox="1"/>
          <p:nvPr/>
        </p:nvSpPr>
        <p:spPr>
          <a:xfrm>
            <a:off x="5519806" y="2564232"/>
            <a:ext cx="113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38764583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Außerplanare Graphen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92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08D108C-89B2-4CEC-9489-76E0F133E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7128"/>
            <a:ext cx="4581492" cy="3175882"/>
          </a:xfrm>
          <a:prstGeom prst="rect">
            <a:avLst/>
          </a:prstGeom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C439F946-2B3B-446E-B90E-6FE935525D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806" y="4644957"/>
          <a:ext cx="4470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6" name="Equation" r:id="rId4" imgW="4470120" imgH="533160" progId="Equation.DSMT4">
                  <p:embed/>
                </p:oleObj>
              </mc:Choice>
              <mc:Fallback>
                <p:oleObj name="Equation" r:id="rId4" imgW="4470120" imgH="533160" progId="Equation.DSMT4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C439F946-2B3B-446E-B90E-6FE935525D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9806" y="4644957"/>
                        <a:ext cx="4470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EF03C938-6900-46D8-A196-3088C670A8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806" y="2933564"/>
          <a:ext cx="449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7" name="Equation" r:id="rId6" imgW="4495680" imgH="533160" progId="Equation.DSMT4">
                  <p:embed/>
                </p:oleObj>
              </mc:Choice>
              <mc:Fallback>
                <p:oleObj name="Equation" r:id="rId6" imgW="4495680" imgH="533160" progId="Equation.DSMT4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EF03C938-6900-46D8-A196-3088C670A8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19806" y="2933564"/>
                        <a:ext cx="4495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D553D7C8-9F45-43CD-9307-90B5D0F1AB10}"/>
              </a:ext>
            </a:extLst>
          </p:cNvPr>
          <p:cNvSpPr txBox="1"/>
          <p:nvPr/>
        </p:nvSpPr>
        <p:spPr>
          <a:xfrm>
            <a:off x="5519806" y="2564232"/>
            <a:ext cx="113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4643051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AE990C-46FA-4C0F-9079-EC635C929486}" type="slidenum">
              <a:rPr lang="de-DE" smtClean="0"/>
              <a:t>93</a:t>
            </a:fld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3B4736A6-398E-401F-85E9-0377137D333C}"/>
              </a:ext>
            </a:extLst>
          </p:cNvPr>
          <p:cNvSpPr/>
          <p:nvPr/>
        </p:nvSpPr>
        <p:spPr>
          <a:xfrm>
            <a:off x="4597292" y="41140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4913CD3-15AC-4D70-8407-763CC6ECB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4" y="2848824"/>
            <a:ext cx="3556255" cy="301508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6DD0395-AEB5-4A92-924E-917793F40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45" y="2848824"/>
            <a:ext cx="3556255" cy="3015086"/>
          </a:xfrm>
          <a:prstGeom prst="rect">
            <a:avLst/>
          </a:prstGeom>
        </p:spPr>
      </p:pic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7D4ABB5B-83AA-464A-8C49-AABE477F21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565026"/>
              </p:ext>
            </p:extLst>
          </p:nvPr>
        </p:nvGraphicFramePr>
        <p:xfrm>
          <a:off x="838200" y="2036024"/>
          <a:ext cx="7099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0" name="Equation" r:id="rId5" imgW="7099200" imgH="812520" progId="Equation.DSMT4">
                  <p:embed/>
                </p:oleObj>
              </mc:Choice>
              <mc:Fallback>
                <p:oleObj name="Equation" r:id="rId5" imgW="7099200" imgH="8125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C6961A8-A165-4852-B085-305BE0C050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036024"/>
                        <a:ext cx="70993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7E8421B7-8C04-43A3-ACC4-4C20EE4EE761}"/>
              </a:ext>
            </a:extLst>
          </p:cNvPr>
          <p:cNvSpPr txBox="1"/>
          <p:nvPr/>
        </p:nvSpPr>
        <p:spPr>
          <a:xfrm>
            <a:off x="838200" y="1738378"/>
            <a:ext cx="113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Definition</a:t>
            </a:r>
          </a:p>
        </p:txBody>
      </p:sp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CA8394D2-902D-4FFB-A30F-FF5658458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517542"/>
              </p:ext>
            </p:extLst>
          </p:nvPr>
        </p:nvGraphicFramePr>
        <p:xfrm>
          <a:off x="838200" y="5863910"/>
          <a:ext cx="3581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1" name="Equation" r:id="rId7" imgW="3581280" imgH="241200" progId="Equation.DSMT4">
                  <p:embed/>
                </p:oleObj>
              </mc:Choice>
              <mc:Fallback>
                <p:oleObj name="Equation" r:id="rId7" imgW="3581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5863910"/>
                        <a:ext cx="3581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9166999D-528D-421D-99AC-D9C6EE7BDD37}"/>
              </a:ext>
            </a:extLst>
          </p:cNvPr>
          <p:cNvSpPr txBox="1"/>
          <p:nvPr/>
        </p:nvSpPr>
        <p:spPr>
          <a:xfrm>
            <a:off x="6141989" y="2940597"/>
            <a:ext cx="4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B50F133-0690-4CC5-86E4-D62FBBDDA426}"/>
              </a:ext>
            </a:extLst>
          </p:cNvPr>
          <p:cNvSpPr txBox="1"/>
          <p:nvPr/>
        </p:nvSpPr>
        <p:spPr>
          <a:xfrm>
            <a:off x="6140118" y="3802369"/>
            <a:ext cx="4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B4A49AD-7784-47F8-82C1-D8F86FFA65D5}"/>
              </a:ext>
            </a:extLst>
          </p:cNvPr>
          <p:cNvSpPr txBox="1"/>
          <p:nvPr/>
        </p:nvSpPr>
        <p:spPr>
          <a:xfrm>
            <a:off x="6187853" y="5120315"/>
            <a:ext cx="4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9375154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94</a:t>
            </a:fld>
            <a:endParaRPr lang="de-DE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802372C5-EC55-4248-81C0-62EF644409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30933"/>
              </p:ext>
            </p:extLst>
          </p:nvPr>
        </p:nvGraphicFramePr>
        <p:xfrm>
          <a:off x="754063" y="1917700"/>
          <a:ext cx="4419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8" name="Equation" r:id="rId3" imgW="4419360" imgH="253800" progId="Equation.DSMT4">
                  <p:embed/>
                </p:oleObj>
              </mc:Choice>
              <mc:Fallback>
                <p:oleObj name="Equation" r:id="rId3" imgW="4419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063" y="1917700"/>
                        <a:ext cx="44196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342710"/>
              </p:ext>
            </p:extLst>
          </p:nvPr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28" y="2119955"/>
            <a:ext cx="3556255" cy="301508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825A0BD8-107B-4561-89F4-B2CE39A28AE7}"/>
              </a:ext>
            </a:extLst>
          </p:cNvPr>
          <p:cNvSpPr txBox="1"/>
          <p:nvPr/>
        </p:nvSpPr>
        <p:spPr>
          <a:xfrm>
            <a:off x="6553200" y="2198172"/>
            <a:ext cx="4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1)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D531D11-F085-48BC-B200-C3F38283D2DB}"/>
              </a:ext>
            </a:extLst>
          </p:cNvPr>
          <p:cNvSpPr txBox="1"/>
          <p:nvPr/>
        </p:nvSpPr>
        <p:spPr>
          <a:xfrm>
            <a:off x="6553200" y="3074988"/>
            <a:ext cx="4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636E302-6673-4643-8BE8-13DFB10E7E19}"/>
              </a:ext>
            </a:extLst>
          </p:cNvPr>
          <p:cNvSpPr txBox="1"/>
          <p:nvPr/>
        </p:nvSpPr>
        <p:spPr>
          <a:xfrm>
            <a:off x="6553200" y="4350576"/>
            <a:ext cx="47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3)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6CEF50D9-DF4D-414E-9C19-DF2FA8B4A2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676967"/>
              </p:ext>
            </p:extLst>
          </p:nvPr>
        </p:nvGraphicFramePr>
        <p:xfrm>
          <a:off x="838200" y="2236026"/>
          <a:ext cx="4978400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0" name="Equation" r:id="rId8" imgW="4978080" imgH="4228920" progId="Equation.DSMT4">
                  <p:embed/>
                </p:oleObj>
              </mc:Choice>
              <mc:Fallback>
                <p:oleObj name="Equation" r:id="rId8" imgW="4978080" imgH="4228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200" y="2236026"/>
                        <a:ext cx="4978400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70455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95</a:t>
            </a:fld>
            <a:endParaRPr lang="de-DE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802372C5-EC55-4248-81C0-62EF644409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588227"/>
              </p:ext>
            </p:extLst>
          </p:nvPr>
        </p:nvGraphicFramePr>
        <p:xfrm>
          <a:off x="754063" y="1917700"/>
          <a:ext cx="4419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6" name="Equation" r:id="rId3" imgW="4419360" imgH="253800" progId="Equation.DSMT4">
                  <p:embed/>
                </p:oleObj>
              </mc:Choice>
              <mc:Fallback>
                <p:oleObj name="Equation" r:id="rId3" imgW="4419360" imgH="253800" progId="Equation.DSMT4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802372C5-EC55-4248-81C0-62EF644409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063" y="1917700"/>
                        <a:ext cx="44196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90688"/>
            <a:ext cx="4393537" cy="4584976"/>
          </a:xfrm>
          <a:prstGeom prst="rect">
            <a:avLst/>
          </a:prstGeom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6CEF50D9-DF4D-414E-9C19-DF2FA8B4A2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236026"/>
          <a:ext cx="4978400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8" name="Equation" r:id="rId8" imgW="4978080" imgH="4228920" progId="Equation.DSMT4">
                  <p:embed/>
                </p:oleObj>
              </mc:Choice>
              <mc:Fallback>
                <p:oleObj name="Equation" r:id="rId8" imgW="4978080" imgH="422892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6CEF50D9-DF4D-414E-9C19-DF2FA8B4A2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200" y="2236026"/>
                        <a:ext cx="4978400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0D98B500-5ADA-4262-89B5-92F160FD517A}"/>
              </a:ext>
            </a:extLst>
          </p:cNvPr>
          <p:cNvSpPr txBox="1"/>
          <p:nvPr/>
        </p:nvSpPr>
        <p:spPr>
          <a:xfrm>
            <a:off x="6983513" y="5208442"/>
            <a:ext cx="353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Ersetze die Kante (</a:t>
            </a:r>
            <a:r>
              <a:rPr lang="de-DE" dirty="0" err="1"/>
              <a:t>c,e</a:t>
            </a:r>
            <a:r>
              <a:rPr lang="de-DE" dirty="0"/>
              <a:t>) durch einen neuen Knoten f</a:t>
            </a:r>
          </a:p>
        </p:txBody>
      </p:sp>
    </p:spTree>
    <p:extLst>
      <p:ext uri="{BB962C8B-B14F-4D97-AF65-F5344CB8AC3E}">
        <p14:creationId xmlns:p14="http://schemas.microsoft.com/office/powerpoint/2010/main" val="309400874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96</a:t>
            </a:fld>
            <a:endParaRPr lang="de-DE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802372C5-EC55-4248-81C0-62EF644409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733221"/>
              </p:ext>
            </p:extLst>
          </p:nvPr>
        </p:nvGraphicFramePr>
        <p:xfrm>
          <a:off x="754063" y="1917700"/>
          <a:ext cx="4419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1" name="Equation" r:id="rId3" imgW="4419360" imgH="253800" progId="Equation.DSMT4">
                  <p:embed/>
                </p:oleObj>
              </mc:Choice>
              <mc:Fallback>
                <p:oleObj name="Equation" r:id="rId3" imgW="4419360" imgH="253800" progId="Equation.DSMT4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802372C5-EC55-4248-81C0-62EF644409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063" y="1917700"/>
                        <a:ext cx="44196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90688"/>
            <a:ext cx="4393537" cy="4584976"/>
          </a:xfrm>
          <a:prstGeom prst="rect">
            <a:avLst/>
          </a:prstGeom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6CEF50D9-DF4D-414E-9C19-DF2FA8B4A2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236026"/>
          <a:ext cx="4978400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3" name="Equation" r:id="rId8" imgW="4978080" imgH="4228920" progId="Equation.DSMT4">
                  <p:embed/>
                </p:oleObj>
              </mc:Choice>
              <mc:Fallback>
                <p:oleObj name="Equation" r:id="rId8" imgW="4978080" imgH="4228920" progId="Equation.DSMT4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6CEF50D9-DF4D-414E-9C19-DF2FA8B4A2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200" y="2236026"/>
                        <a:ext cx="4978400" cy="422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0906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97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8348"/>
            <a:ext cx="5578463" cy="386698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9E2AF4E-014A-49A6-B3AE-0F1880A8BB96}"/>
              </a:ext>
            </a:extLst>
          </p:cNvPr>
          <p:cNvSpPr txBox="1"/>
          <p:nvPr/>
        </p:nvSpPr>
        <p:spPr>
          <a:xfrm>
            <a:off x="6899564" y="1909673"/>
            <a:ext cx="4225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Folgenden wird gezeigt, dass dieser (außerplanare) Graph </a:t>
            </a:r>
            <a:r>
              <a:rPr lang="de-DE" dirty="0" err="1"/>
              <a:t>series</a:t>
            </a:r>
            <a:r>
              <a:rPr lang="de-DE" dirty="0"/>
              <a:t>-parallel ist und eine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decomposition</a:t>
            </a:r>
            <a:r>
              <a:rPr lang="de-DE" dirty="0"/>
              <a:t> mit </a:t>
            </a:r>
            <a:r>
              <a:rPr lang="de-DE" dirty="0" err="1"/>
              <a:t>treewidth</a:t>
            </a:r>
            <a:r>
              <a:rPr lang="de-DE" dirty="0"/>
              <a:t> 2 erstellt.</a:t>
            </a:r>
          </a:p>
        </p:txBody>
      </p:sp>
    </p:spTree>
    <p:extLst>
      <p:ext uri="{BB962C8B-B14F-4D97-AF65-F5344CB8AC3E}">
        <p14:creationId xmlns:p14="http://schemas.microsoft.com/office/powerpoint/2010/main" val="21726741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98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29351"/>
            <a:ext cx="4393536" cy="45849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8348"/>
            <a:ext cx="5578463" cy="38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615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F9CD7-07AD-49CB-A0A8-05F134CA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Series-parallel </a:t>
            </a:r>
            <a:r>
              <a:rPr lang="de-DE" sz="3200" dirty="0" err="1"/>
              <a:t>graphs</a:t>
            </a:r>
            <a:endParaRPr lang="de-DE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991154-1574-439F-8819-3E0C0395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990C-46FA-4C0F-9079-EC635C929486}" type="slidenum">
              <a:rPr lang="de-DE" smtClean="0"/>
              <a:t>99</a:t>
            </a:fld>
            <a:endParaRPr lang="de-DE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C01CFB7-94B7-4AD7-98C8-EA893A30CE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C01CFB7-94B7-4AD7-98C8-EA893A30C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8988"/>
                        <a:ext cx="914400" cy="19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379A0D-B530-4795-A92A-5A14F41B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64" y="1529351"/>
            <a:ext cx="4393536" cy="45849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DFDC31-C216-4B76-A79B-F9E713578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8348"/>
            <a:ext cx="5578463" cy="38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5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Breitbild</PresentationFormat>
  <Paragraphs>253</Paragraphs>
  <Slides>128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128</vt:i4>
      </vt:variant>
    </vt:vector>
  </HeadingPairs>
  <TitlesOfParts>
    <vt:vector size="134" baseType="lpstr">
      <vt:lpstr>Arial</vt:lpstr>
      <vt:lpstr>Calibri</vt:lpstr>
      <vt:lpstr>Calibri Light</vt:lpstr>
      <vt:lpstr>Office</vt:lpstr>
      <vt:lpstr>Equation</vt:lpstr>
      <vt:lpstr>MathType 7.0 Equation</vt:lpstr>
      <vt:lpstr>Treewidth and its characterizations</vt:lpstr>
      <vt:lpstr>Inhalt</vt:lpstr>
      <vt:lpstr>Inhalt</vt:lpstr>
      <vt:lpstr>Inhalt</vt:lpstr>
      <vt:lpstr>Treewidth</vt:lpstr>
      <vt:lpstr>Treewidth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Bounded treewidth Graphs</vt:lpstr>
      <vt:lpstr>Bäume / Wälder</vt:lpstr>
      <vt:lpstr>Bäume / Wälder</vt:lpstr>
      <vt:lpstr>Bäume / Wälder</vt:lpstr>
      <vt:lpstr>Bäume / Wälder</vt:lpstr>
      <vt:lpstr>Bäume / Wälder</vt:lpstr>
      <vt:lpstr>Bäume / Wälder</vt:lpstr>
      <vt:lpstr>Bäume / Wälder</vt:lpstr>
      <vt:lpstr>Bäume / Wälder</vt:lpstr>
      <vt:lpstr>Bäume / Wälder</vt:lpstr>
      <vt:lpstr>Bäume / Wälder</vt:lpstr>
      <vt:lpstr>Vollständige Graphen</vt:lpstr>
      <vt:lpstr>Vollständige Graphen</vt:lpstr>
      <vt:lpstr>Vollständige Graphen</vt:lpstr>
      <vt:lpstr>Vollständige Graphen</vt:lpstr>
      <vt:lpstr>Vollständige Graphen</vt:lpstr>
      <vt:lpstr>Vollständige Graphen</vt:lpstr>
      <vt:lpstr>Vollständige Graphen</vt:lpstr>
      <vt:lpstr>Kreise</vt:lpstr>
      <vt:lpstr>Kreise</vt:lpstr>
      <vt:lpstr>Kreise</vt:lpstr>
      <vt:lpstr>Kreise</vt:lpstr>
      <vt:lpstr>Kreise</vt:lpstr>
      <vt:lpstr>Außerplanare Graphen</vt:lpstr>
      <vt:lpstr>Außerplanare Graphen</vt:lpstr>
      <vt:lpstr>Series-parallel graphs</vt:lpstr>
      <vt:lpstr>Series-parallel graphs</vt:lpstr>
      <vt:lpstr>Series-parallel graphs</vt:lpstr>
      <vt:lpstr>Series-parallel graphs</vt:lpstr>
      <vt:lpstr>Series-parallel graphs</vt:lpstr>
      <vt:lpstr>Series-parallel graphs</vt:lpstr>
      <vt:lpstr>Series-parallel graphs</vt:lpstr>
      <vt:lpstr>Series-parallel graphs</vt:lpstr>
      <vt:lpstr>Series-parallel graphs</vt:lpstr>
      <vt:lpstr>Series-parallel graphs</vt:lpstr>
      <vt:lpstr>Series-parallel graphs</vt:lpstr>
      <vt:lpstr>Series-parallel graphs</vt:lpstr>
      <vt:lpstr>Series-parallel graphs</vt:lpstr>
      <vt:lpstr>Series-parallel graphs</vt:lpstr>
      <vt:lpstr>Series-parallel graphs</vt:lpstr>
      <vt:lpstr>Series-parallel graphs</vt:lpstr>
      <vt:lpstr>Series-parallel graphs</vt:lpstr>
      <vt:lpstr>Series-parallel graphs</vt:lpstr>
      <vt:lpstr>Series-parallel graphs</vt:lpstr>
      <vt:lpstr>Series-parallel graphs</vt:lpstr>
      <vt:lpstr>Planare Graphen</vt:lpstr>
      <vt:lpstr>Independent set mithilfe der treewidth</vt:lpstr>
      <vt:lpstr>Independent set mithilfe der treewidth</vt:lpstr>
      <vt:lpstr>Independent set mithilfe der treewidth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Mertens</dc:creator>
  <cp:lastModifiedBy>Matthias Mertens</cp:lastModifiedBy>
  <cp:revision>79</cp:revision>
  <dcterms:created xsi:type="dcterms:W3CDTF">2018-07-04T09:30:37Z</dcterms:created>
  <dcterms:modified xsi:type="dcterms:W3CDTF">2018-07-06T06:52:48Z</dcterms:modified>
</cp:coreProperties>
</file>